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6858000" cx="12192000"/>
  <p:notesSz cx="6858000" cy="9144000"/>
  <p:embeddedFontLst>
    <p:embeddedFont>
      <p:font typeface="Montserrat SemiBold"/>
      <p:regular r:id="rId32"/>
      <p:bold r:id="rId33"/>
      <p:italic r:id="rId34"/>
      <p:boldItalic r:id="rId35"/>
    </p:embeddedFont>
    <p:embeddedFont>
      <p:font typeface="Montserrat"/>
      <p:regular r:id="rId36"/>
      <p:bold r:id="rId37"/>
      <p:italic r:id="rId38"/>
      <p:boldItalic r:id="rId39"/>
    </p:embeddedFont>
    <p:embeddedFont>
      <p:font typeface="EB Garamond Medium"/>
      <p:regular r:id="rId40"/>
      <p:bold r:id="rId41"/>
      <p:italic r:id="rId42"/>
      <p:boldItalic r:id="rId43"/>
    </p:embeddedFont>
    <p:embeddedFont>
      <p:font typeface="Montserrat Medium"/>
      <p:regular r:id="rId44"/>
      <p:bold r:id="rId45"/>
      <p:italic r:id="rId46"/>
      <p:boldItalic r:id="rId47"/>
    </p:embeddedFont>
    <p:embeddedFont>
      <p:font typeface="EB Garamond"/>
      <p:regular r:id="rId48"/>
      <p:bold r:id="rId49"/>
      <p:italic r:id="rId50"/>
      <p:boldItalic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EBGaramondMedium-regular.fntdata"/><Relationship Id="rId42" Type="http://schemas.openxmlformats.org/officeDocument/2006/relationships/font" Target="fonts/EBGaramondMedium-italic.fntdata"/><Relationship Id="rId41" Type="http://schemas.openxmlformats.org/officeDocument/2006/relationships/font" Target="fonts/EBGaramondMedium-bold.fntdata"/><Relationship Id="rId44" Type="http://schemas.openxmlformats.org/officeDocument/2006/relationships/font" Target="fonts/MontserratMedium-regular.fntdata"/><Relationship Id="rId43" Type="http://schemas.openxmlformats.org/officeDocument/2006/relationships/font" Target="fonts/EBGaramondMedium-boldItalic.fntdata"/><Relationship Id="rId46" Type="http://schemas.openxmlformats.org/officeDocument/2006/relationships/font" Target="fonts/MontserratMedium-italic.fntdata"/><Relationship Id="rId45" Type="http://schemas.openxmlformats.org/officeDocument/2006/relationships/font" Target="fonts/MontserratMedium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EBGaramond-regular.fntdata"/><Relationship Id="rId47" Type="http://schemas.openxmlformats.org/officeDocument/2006/relationships/font" Target="fonts/MontserratMedium-boldItalic.fntdata"/><Relationship Id="rId49" Type="http://schemas.openxmlformats.org/officeDocument/2006/relationships/font" Target="fonts/EBGaramon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font" Target="fonts/MontserratSemiBold-bold.fntdata"/><Relationship Id="rId32" Type="http://schemas.openxmlformats.org/officeDocument/2006/relationships/font" Target="fonts/MontserratSemiBold-regular.fntdata"/><Relationship Id="rId35" Type="http://schemas.openxmlformats.org/officeDocument/2006/relationships/font" Target="fonts/MontserratSemiBold-boldItalic.fntdata"/><Relationship Id="rId34" Type="http://schemas.openxmlformats.org/officeDocument/2006/relationships/font" Target="fonts/MontserratSemiBold-italic.fntdata"/><Relationship Id="rId37" Type="http://schemas.openxmlformats.org/officeDocument/2006/relationships/font" Target="fonts/Montserrat-bold.fntdata"/><Relationship Id="rId36" Type="http://schemas.openxmlformats.org/officeDocument/2006/relationships/font" Target="fonts/Montserrat-regular.fntdata"/><Relationship Id="rId39" Type="http://schemas.openxmlformats.org/officeDocument/2006/relationships/font" Target="fonts/Montserrat-boldItalic.fntdata"/><Relationship Id="rId38" Type="http://schemas.openxmlformats.org/officeDocument/2006/relationships/font" Target="fonts/Montserrat-italic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EBGaramond-boldItalic.fntdata"/><Relationship Id="rId50" Type="http://schemas.openxmlformats.org/officeDocument/2006/relationships/font" Target="fonts/EBGaramond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7" name="Google Shape;72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5" name="Google Shape;94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0" name="Google Shape;110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5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7" name="Google Shape;120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9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1" name="Google Shape;135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1" name="Shape 1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" name="Google Shape;1462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3" name="Google Shape;1463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7" name="Shape 1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8" name="Google Shape;158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9" name="Google Shape;158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3" name="Shape 1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4" name="Google Shape;169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5" name="Google Shape;169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5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7" name="Google Shape;1897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2" name="Shape 2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3" name="Google Shape;209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4" name="Google Shape;2094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4" name="Shape 2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5" name="Google Shape;229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6" name="Google Shape;2296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3" name="Shape 2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4" name="Google Shape;250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5" name="Google Shape;2505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2" name="Shape 2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" name="Google Shape;271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4" name="Google Shape;2714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1" name="Shape 2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2" name="Google Shape;292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3" name="Google Shape;2923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9" name="Shape 3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0" name="Google Shape;3130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31" name="Google Shape;3131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8" name="Shape 3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9" name="Google Shape;333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0" name="Google Shape;3340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6" name="Shape 3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7" name="Google Shape;3547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8" name="Google Shape;3548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8" name="Shape 3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9" name="Google Shape;3759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0" name="Google Shape;3760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0" name="Shape 3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1" name="Google Shape;3971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72" name="Google Shape;3972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4" name="Shape 4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5" name="Google Shape;4175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6" name="Google Shape;4176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0" name="Shape 4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" name="Google Shape;4301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02" name="Google Shape;4302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20" Type="http://schemas.openxmlformats.org/officeDocument/2006/relationships/slide" Target="/ppt/slides/slide20.xml"/><Relationship Id="rId22" Type="http://schemas.openxmlformats.org/officeDocument/2006/relationships/slide" Target="/ppt/slides/slide22.xml"/><Relationship Id="rId21" Type="http://schemas.openxmlformats.org/officeDocument/2006/relationships/slide" Target="/ppt/slides/slide21.xml"/><Relationship Id="rId24" Type="http://schemas.openxmlformats.org/officeDocument/2006/relationships/slide" Target="/ppt/slides/slide24.xml"/><Relationship Id="rId23" Type="http://schemas.openxmlformats.org/officeDocument/2006/relationships/slide" Target="/ppt/slides/slide23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slide" Target="/ppt/slides/slide3.xml"/><Relationship Id="rId9" Type="http://schemas.openxmlformats.org/officeDocument/2006/relationships/slide" Target="/ppt/slides/slide10.xml"/><Relationship Id="rId25" Type="http://schemas.openxmlformats.org/officeDocument/2006/relationships/slide" Target="/ppt/slides/slide25.xml"/><Relationship Id="rId5" Type="http://schemas.openxmlformats.org/officeDocument/2006/relationships/slide" Target="/ppt/slides/slide4.xml"/><Relationship Id="rId6" Type="http://schemas.openxmlformats.org/officeDocument/2006/relationships/slide" Target="/ppt/slides/slide5.xml"/><Relationship Id="rId7" Type="http://schemas.openxmlformats.org/officeDocument/2006/relationships/slide" Target="/ppt/slides/slide9.xml"/><Relationship Id="rId8" Type="http://schemas.openxmlformats.org/officeDocument/2006/relationships/slide" Target="/ppt/slides/slide9.xml"/><Relationship Id="rId11" Type="http://schemas.openxmlformats.org/officeDocument/2006/relationships/slide" Target="/ppt/slides/slide12.xml"/><Relationship Id="rId10" Type="http://schemas.openxmlformats.org/officeDocument/2006/relationships/slide" Target="/ppt/slides/slide11.xml"/><Relationship Id="rId13" Type="http://schemas.openxmlformats.org/officeDocument/2006/relationships/slide" Target="/ppt/slides/slide13.xml"/><Relationship Id="rId12" Type="http://schemas.openxmlformats.org/officeDocument/2006/relationships/slide" Target="/ppt/slides/slide13.xml"/><Relationship Id="rId15" Type="http://schemas.openxmlformats.org/officeDocument/2006/relationships/slide" Target="/ppt/slides/slide15.xml"/><Relationship Id="rId14" Type="http://schemas.openxmlformats.org/officeDocument/2006/relationships/slide" Target="/ppt/slides/slide14.xml"/><Relationship Id="rId17" Type="http://schemas.openxmlformats.org/officeDocument/2006/relationships/slide" Target="/ppt/slides/slide17.xml"/><Relationship Id="rId16" Type="http://schemas.openxmlformats.org/officeDocument/2006/relationships/slide" Target="/ppt/slides/slide16.xml"/><Relationship Id="rId19" Type="http://schemas.openxmlformats.org/officeDocument/2006/relationships/slide" Target="/ppt/slides/slide19.xml"/><Relationship Id="rId18" Type="http://schemas.openxmlformats.org/officeDocument/2006/relationships/slide" Target="/ppt/slides/slide18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hyperlink" Target="https://maps.app.goo.gl/o1SwCWoW8f5iCMyy7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jp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3.png"/><Relationship Id="rId7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g"/><Relationship Id="rId4" Type="http://schemas.openxmlformats.org/officeDocument/2006/relationships/image" Target="../media/image16.png"/><Relationship Id="rId5" Type="http://schemas.openxmlformats.org/officeDocument/2006/relationships/image" Target="../media/image15.png"/><Relationship Id="rId6" Type="http://schemas.openxmlformats.org/officeDocument/2006/relationships/image" Target="../media/image17.png"/><Relationship Id="rId7" Type="http://schemas.openxmlformats.org/officeDocument/2006/relationships/image" Target="../media/image1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jp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3.png"/><Relationship Id="rId7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jpg"/><Relationship Id="rId4" Type="http://schemas.openxmlformats.org/officeDocument/2006/relationships/image" Target="../media/image30.png"/><Relationship Id="rId5" Type="http://schemas.openxmlformats.org/officeDocument/2006/relationships/image" Target="../media/image25.png"/><Relationship Id="rId6" Type="http://schemas.openxmlformats.org/officeDocument/2006/relationships/image" Target="../media/image29.png"/><Relationship Id="rId7" Type="http://schemas.openxmlformats.org/officeDocument/2006/relationships/image" Target="../media/image2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jpg"/><Relationship Id="rId4" Type="http://schemas.openxmlformats.org/officeDocument/2006/relationships/image" Target="../media/image28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3.jpg"/><Relationship Id="rId4" Type="http://schemas.openxmlformats.org/officeDocument/2006/relationships/image" Target="../media/image31.png"/><Relationship Id="rId5" Type="http://schemas.openxmlformats.org/officeDocument/2006/relationships/image" Target="../media/image39.png"/><Relationship Id="rId6" Type="http://schemas.openxmlformats.org/officeDocument/2006/relationships/image" Target="../media/image50.png"/><Relationship Id="rId7" Type="http://schemas.openxmlformats.org/officeDocument/2006/relationships/image" Target="../media/image3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0.jpg"/><Relationship Id="rId4" Type="http://schemas.openxmlformats.org/officeDocument/2006/relationships/image" Target="../media/image37.png"/><Relationship Id="rId5" Type="http://schemas.openxmlformats.org/officeDocument/2006/relationships/image" Target="../media/image41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2.jpg"/><Relationship Id="rId4" Type="http://schemas.openxmlformats.org/officeDocument/2006/relationships/image" Target="../media/image45.png"/><Relationship Id="rId5" Type="http://schemas.openxmlformats.org/officeDocument/2006/relationships/image" Target="../media/image38.png"/><Relationship Id="rId6" Type="http://schemas.openxmlformats.org/officeDocument/2006/relationships/image" Target="../media/image47.png"/><Relationship Id="rId7" Type="http://schemas.openxmlformats.org/officeDocument/2006/relationships/image" Target="../media/image4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1.jpg"/><Relationship Id="rId4" Type="http://schemas.openxmlformats.org/officeDocument/2006/relationships/image" Target="../media/image49.png"/><Relationship Id="rId5" Type="http://schemas.openxmlformats.org/officeDocument/2006/relationships/image" Target="../media/image48.png"/><Relationship Id="rId6" Type="http://schemas.openxmlformats.org/officeDocument/2006/relationships/image" Target="../media/image55.png"/><Relationship Id="rId7" Type="http://schemas.openxmlformats.org/officeDocument/2006/relationships/image" Target="../media/image5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7.jpg"/><Relationship Id="rId4" Type="http://schemas.openxmlformats.org/officeDocument/2006/relationships/image" Target="../media/image56.png"/><Relationship Id="rId5" Type="http://schemas.openxmlformats.org/officeDocument/2006/relationships/image" Target="../media/image52.png"/><Relationship Id="rId6" Type="http://schemas.openxmlformats.org/officeDocument/2006/relationships/image" Target="../media/image54.png"/><Relationship Id="rId7" Type="http://schemas.openxmlformats.org/officeDocument/2006/relationships/image" Target="../media/image5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9.jpg"/><Relationship Id="rId4" Type="http://schemas.openxmlformats.org/officeDocument/2006/relationships/image" Target="../media/image60.png"/><Relationship Id="rId5" Type="http://schemas.openxmlformats.org/officeDocument/2006/relationships/image" Target="../media/image63.png"/><Relationship Id="rId6" Type="http://schemas.openxmlformats.org/officeDocument/2006/relationships/image" Target="../media/image65.png"/><Relationship Id="rId7" Type="http://schemas.openxmlformats.org/officeDocument/2006/relationships/image" Target="../media/image6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0.jpg"/><Relationship Id="rId4" Type="http://schemas.openxmlformats.org/officeDocument/2006/relationships/image" Target="../media/image67.png"/><Relationship Id="rId5" Type="http://schemas.openxmlformats.org/officeDocument/2006/relationships/image" Target="../media/image62.png"/><Relationship Id="rId6" Type="http://schemas.openxmlformats.org/officeDocument/2006/relationships/image" Target="../media/image68.png"/><Relationship Id="rId7" Type="http://schemas.openxmlformats.org/officeDocument/2006/relationships/image" Target="../media/image6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7.jpg"/><Relationship Id="rId4" Type="http://schemas.openxmlformats.org/officeDocument/2006/relationships/image" Target="../media/image72.png"/><Relationship Id="rId5" Type="http://schemas.openxmlformats.org/officeDocument/2006/relationships/image" Target="../media/image64.png"/><Relationship Id="rId6" Type="http://schemas.openxmlformats.org/officeDocument/2006/relationships/image" Target="../media/image69.png"/><Relationship Id="rId7" Type="http://schemas.openxmlformats.org/officeDocument/2006/relationships/image" Target="../media/image7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6.jpg"/><Relationship Id="rId4" Type="http://schemas.openxmlformats.org/officeDocument/2006/relationships/image" Target="../media/image70.png"/><Relationship Id="rId5" Type="http://schemas.openxmlformats.org/officeDocument/2006/relationships/image" Target="../media/image74.png"/><Relationship Id="rId6" Type="http://schemas.openxmlformats.org/officeDocument/2006/relationships/image" Target="../media/image75.png"/><Relationship Id="rId7" Type="http://schemas.openxmlformats.org/officeDocument/2006/relationships/image" Target="../media/image7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78.jpg"/><Relationship Id="rId4" Type="http://schemas.openxmlformats.org/officeDocument/2006/relationships/image" Target="../media/image81.png"/><Relationship Id="rId5" Type="http://schemas.openxmlformats.org/officeDocument/2006/relationships/image" Target="../media/image85.png"/><Relationship Id="rId6" Type="http://schemas.openxmlformats.org/officeDocument/2006/relationships/image" Target="../media/image79.png"/><Relationship Id="rId7" Type="http://schemas.openxmlformats.org/officeDocument/2006/relationships/image" Target="../media/image8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4.jpg"/><Relationship Id="rId4" Type="http://schemas.openxmlformats.org/officeDocument/2006/relationships/image" Target="../media/image80.png"/><Relationship Id="rId5" Type="http://schemas.openxmlformats.org/officeDocument/2006/relationships/image" Target="../media/image86.png"/><Relationship Id="rId6" Type="http://schemas.openxmlformats.org/officeDocument/2006/relationships/image" Target="../media/image82.png"/><Relationship Id="rId7" Type="http://schemas.openxmlformats.org/officeDocument/2006/relationships/image" Target="../media/image8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7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8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01.jp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1317278" y="4214961"/>
            <a:ext cx="14376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86" name="Google Shape;86;p13"/>
          <p:cNvSpPr txBox="1"/>
          <p:nvPr/>
        </p:nvSpPr>
        <p:spPr>
          <a:xfrm>
            <a:off x="1410146" y="4214961"/>
            <a:ext cx="14436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1504355" y="4214961"/>
            <a:ext cx="15582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1607344" y="4214961"/>
            <a:ext cx="13543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89" name="Google Shape;89;p13"/>
          <p:cNvSpPr txBox="1"/>
          <p:nvPr/>
        </p:nvSpPr>
        <p:spPr>
          <a:xfrm>
            <a:off x="1691432" y="4214961"/>
            <a:ext cx="13885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1779984" y="4214961"/>
            <a:ext cx="14287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1871365" y="4214961"/>
            <a:ext cx="1293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1949946" y="4214961"/>
            <a:ext cx="15582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93" name="Google Shape;93;p13"/>
          <p:cNvSpPr txBox="1"/>
          <p:nvPr/>
        </p:nvSpPr>
        <p:spPr>
          <a:xfrm>
            <a:off x="2104132" y="4214961"/>
            <a:ext cx="9718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2199382" y="4214961"/>
            <a:ext cx="13349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95" name="Google Shape;95;p13"/>
          <p:cNvSpPr txBox="1"/>
          <p:nvPr/>
        </p:nvSpPr>
        <p:spPr>
          <a:xfrm>
            <a:off x="2281982" y="4214961"/>
            <a:ext cx="1293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96" name="Google Shape;96;p13"/>
          <p:cNvSpPr txBox="1"/>
          <p:nvPr/>
        </p:nvSpPr>
        <p:spPr>
          <a:xfrm>
            <a:off x="2360265" y="4214961"/>
            <a:ext cx="15582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97" name="Google Shape;97;p13"/>
          <p:cNvSpPr txBox="1"/>
          <p:nvPr/>
        </p:nvSpPr>
        <p:spPr>
          <a:xfrm>
            <a:off x="2466380" y="4214961"/>
            <a:ext cx="14287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98" name="Google Shape;98;p13"/>
          <p:cNvSpPr txBox="1"/>
          <p:nvPr/>
        </p:nvSpPr>
        <p:spPr>
          <a:xfrm>
            <a:off x="2559248" y="4214961"/>
            <a:ext cx="1430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K</a:t>
            </a:r>
            <a:endParaRPr/>
          </a:p>
        </p:txBody>
      </p:sp>
      <p:sp>
        <p:nvSpPr>
          <p:cNvPr id="99" name="Google Shape;99;p13"/>
          <p:cNvSpPr txBox="1"/>
          <p:nvPr/>
        </p:nvSpPr>
        <p:spPr>
          <a:xfrm>
            <a:off x="2700486" y="4214961"/>
            <a:ext cx="1546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100" name="Google Shape;100;p13"/>
          <p:cNvSpPr txBox="1"/>
          <p:nvPr/>
        </p:nvSpPr>
        <p:spPr>
          <a:xfrm>
            <a:off x="2805261" y="4214961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01" name="Google Shape;101;p13"/>
          <p:cNvSpPr txBox="1"/>
          <p:nvPr/>
        </p:nvSpPr>
        <p:spPr>
          <a:xfrm>
            <a:off x="2857202" y="4214961"/>
            <a:ext cx="13349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02" name="Google Shape;102;p13"/>
          <p:cNvSpPr txBox="1"/>
          <p:nvPr/>
        </p:nvSpPr>
        <p:spPr>
          <a:xfrm>
            <a:off x="2940844" y="4214961"/>
            <a:ext cx="14376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103" name="Google Shape;103;p13"/>
          <p:cNvSpPr txBox="1"/>
          <p:nvPr/>
        </p:nvSpPr>
        <p:spPr>
          <a:xfrm>
            <a:off x="3034754" y="4214961"/>
            <a:ext cx="15582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104" name="Google Shape;104;p13"/>
          <p:cNvSpPr txBox="1"/>
          <p:nvPr/>
        </p:nvSpPr>
        <p:spPr>
          <a:xfrm>
            <a:off x="3140571" y="4214961"/>
            <a:ext cx="15329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05" name="Google Shape;105;p13"/>
          <p:cNvSpPr txBox="1"/>
          <p:nvPr/>
        </p:nvSpPr>
        <p:spPr>
          <a:xfrm>
            <a:off x="3243709" y="4214961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06" name="Google Shape;106;p13"/>
          <p:cNvSpPr txBox="1"/>
          <p:nvPr/>
        </p:nvSpPr>
        <p:spPr>
          <a:xfrm>
            <a:off x="3296096" y="4214961"/>
            <a:ext cx="1473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107" name="Google Shape;107;p13"/>
          <p:cNvSpPr txBox="1"/>
          <p:nvPr/>
        </p:nvSpPr>
        <p:spPr>
          <a:xfrm>
            <a:off x="3393430" y="4214961"/>
            <a:ext cx="13082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108" name="Google Shape;108;p13"/>
          <p:cNvSpPr txBox="1"/>
          <p:nvPr/>
        </p:nvSpPr>
        <p:spPr>
          <a:xfrm>
            <a:off x="3474393" y="4214961"/>
            <a:ext cx="13885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09" name="Google Shape;109;p13"/>
          <p:cNvSpPr txBox="1"/>
          <p:nvPr/>
        </p:nvSpPr>
        <p:spPr>
          <a:xfrm>
            <a:off x="3611463" y="4214961"/>
            <a:ext cx="9718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110" name="Google Shape;110;p13"/>
          <p:cNvSpPr txBox="1"/>
          <p:nvPr/>
        </p:nvSpPr>
        <p:spPr>
          <a:xfrm>
            <a:off x="3707011" y="4214961"/>
            <a:ext cx="14376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111" name="Google Shape;111;p13"/>
          <p:cNvSpPr txBox="1"/>
          <p:nvPr/>
        </p:nvSpPr>
        <p:spPr>
          <a:xfrm>
            <a:off x="3799880" y="4214961"/>
            <a:ext cx="13082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112" name="Google Shape;112;p13"/>
          <p:cNvSpPr txBox="1"/>
          <p:nvPr/>
        </p:nvSpPr>
        <p:spPr>
          <a:xfrm>
            <a:off x="3880842" y="4214961"/>
            <a:ext cx="14376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13" name="Google Shape;113;p13"/>
          <p:cNvSpPr txBox="1"/>
          <p:nvPr/>
        </p:nvSpPr>
        <p:spPr>
          <a:xfrm>
            <a:off x="3974455" y="4214961"/>
            <a:ext cx="15329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14" name="Google Shape;114;p13"/>
          <p:cNvSpPr txBox="1"/>
          <p:nvPr/>
        </p:nvSpPr>
        <p:spPr>
          <a:xfrm>
            <a:off x="4077891" y="4214961"/>
            <a:ext cx="15582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115" name="Google Shape;115;p13"/>
          <p:cNvSpPr txBox="1"/>
          <p:nvPr/>
        </p:nvSpPr>
        <p:spPr>
          <a:xfrm>
            <a:off x="4183856" y="4214961"/>
            <a:ext cx="13349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16" name="Google Shape;116;p13"/>
          <p:cNvSpPr txBox="1"/>
          <p:nvPr/>
        </p:nvSpPr>
        <p:spPr>
          <a:xfrm>
            <a:off x="4315569" y="4214961"/>
            <a:ext cx="9718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117" name="Google Shape;117;p13"/>
          <p:cNvSpPr txBox="1"/>
          <p:nvPr/>
        </p:nvSpPr>
        <p:spPr>
          <a:xfrm>
            <a:off x="4410819" y="4214961"/>
            <a:ext cx="1675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118" name="Google Shape;118;p13"/>
          <p:cNvSpPr txBox="1"/>
          <p:nvPr/>
        </p:nvSpPr>
        <p:spPr>
          <a:xfrm>
            <a:off x="4528542" y="4214961"/>
            <a:ext cx="13885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19" name="Google Shape;119;p13"/>
          <p:cNvSpPr txBox="1"/>
          <p:nvPr/>
        </p:nvSpPr>
        <p:spPr>
          <a:xfrm>
            <a:off x="4617393" y="4214961"/>
            <a:ext cx="1675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120" name="Google Shape;120;p13"/>
          <p:cNvSpPr txBox="1"/>
          <p:nvPr/>
        </p:nvSpPr>
        <p:spPr>
          <a:xfrm>
            <a:off x="4734967" y="4214961"/>
            <a:ext cx="15582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121" name="Google Shape;121;p13"/>
          <p:cNvSpPr txBox="1"/>
          <p:nvPr/>
        </p:nvSpPr>
        <p:spPr>
          <a:xfrm>
            <a:off x="4840784" y="4214961"/>
            <a:ext cx="14436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22" name="Google Shape;122;p13"/>
          <p:cNvSpPr txBox="1"/>
          <p:nvPr/>
        </p:nvSpPr>
        <p:spPr>
          <a:xfrm>
            <a:off x="4935141" y="4214961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23" name="Google Shape;123;p13"/>
          <p:cNvSpPr txBox="1"/>
          <p:nvPr/>
        </p:nvSpPr>
        <p:spPr>
          <a:xfrm>
            <a:off x="4987528" y="4214961"/>
            <a:ext cx="14376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24" name="Google Shape;124;p13"/>
          <p:cNvSpPr txBox="1"/>
          <p:nvPr/>
        </p:nvSpPr>
        <p:spPr>
          <a:xfrm>
            <a:off x="5129361" y="4214961"/>
            <a:ext cx="1293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125" name="Google Shape;125;p13"/>
          <p:cNvSpPr txBox="1"/>
          <p:nvPr/>
        </p:nvSpPr>
        <p:spPr>
          <a:xfrm>
            <a:off x="5208836" y="4214961"/>
            <a:ext cx="13885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É</a:t>
            </a:r>
            <a:endParaRPr/>
          </a:p>
        </p:txBody>
      </p:sp>
      <p:sp>
        <p:nvSpPr>
          <p:cNvPr id="126" name="Google Shape;126;p13"/>
          <p:cNvSpPr txBox="1"/>
          <p:nvPr/>
        </p:nvSpPr>
        <p:spPr>
          <a:xfrm>
            <a:off x="5297388" y="4214961"/>
            <a:ext cx="14287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27" name="Google Shape;127;p13"/>
          <p:cNvSpPr txBox="1"/>
          <p:nvPr/>
        </p:nvSpPr>
        <p:spPr>
          <a:xfrm>
            <a:off x="5390555" y="4214961"/>
            <a:ext cx="15329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28" name="Google Shape;128;p13"/>
          <p:cNvSpPr txBox="1"/>
          <p:nvPr/>
        </p:nvSpPr>
        <p:spPr>
          <a:xfrm>
            <a:off x="5493693" y="4214961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29" name="Google Shape;129;p13"/>
          <p:cNvSpPr txBox="1"/>
          <p:nvPr/>
        </p:nvSpPr>
        <p:spPr>
          <a:xfrm>
            <a:off x="5546080" y="4214961"/>
            <a:ext cx="14287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30" name="Google Shape;130;p13"/>
          <p:cNvSpPr txBox="1"/>
          <p:nvPr/>
        </p:nvSpPr>
        <p:spPr>
          <a:xfrm>
            <a:off x="5637163" y="4214961"/>
            <a:ext cx="14376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31" name="Google Shape;131;p13"/>
          <p:cNvSpPr txBox="1"/>
          <p:nvPr/>
        </p:nvSpPr>
        <p:spPr>
          <a:xfrm>
            <a:off x="609600" y="6410325"/>
            <a:ext cx="17799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32" name="Google Shape;132;p13"/>
          <p:cNvSpPr txBox="1"/>
          <p:nvPr/>
        </p:nvSpPr>
        <p:spPr>
          <a:xfrm>
            <a:off x="799207" y="6410325"/>
            <a:ext cx="16326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133" name="Google Shape;133;p13"/>
          <p:cNvSpPr txBox="1"/>
          <p:nvPr/>
        </p:nvSpPr>
        <p:spPr>
          <a:xfrm>
            <a:off x="905321" y="6410325"/>
            <a:ext cx="17799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34" name="Google Shape;134;p13"/>
          <p:cNvSpPr txBox="1"/>
          <p:nvPr/>
        </p:nvSpPr>
        <p:spPr>
          <a:xfrm>
            <a:off x="1095077" y="6410325"/>
            <a:ext cx="17799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35" name="Google Shape;135;p13"/>
          <p:cNvSpPr txBox="1"/>
          <p:nvPr/>
        </p:nvSpPr>
        <p:spPr>
          <a:xfrm>
            <a:off x="1215926" y="6410325"/>
            <a:ext cx="16326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136" name="Google Shape;136;p13"/>
          <p:cNvSpPr txBox="1"/>
          <p:nvPr/>
        </p:nvSpPr>
        <p:spPr>
          <a:xfrm>
            <a:off x="1313259" y="6410325"/>
            <a:ext cx="16162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137" name="Google Shape;137;p13"/>
          <p:cNvSpPr txBox="1"/>
          <p:nvPr/>
        </p:nvSpPr>
        <p:spPr>
          <a:xfrm>
            <a:off x="1416248" y="6410325"/>
            <a:ext cx="18648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138" name="Google Shape;138;p13"/>
          <p:cNvSpPr txBox="1"/>
          <p:nvPr/>
        </p:nvSpPr>
        <p:spPr>
          <a:xfrm>
            <a:off x="1545580" y="6410325"/>
            <a:ext cx="17859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39" name="Google Shape;139;p13"/>
          <p:cNvSpPr txBox="1"/>
          <p:nvPr/>
        </p:nvSpPr>
        <p:spPr>
          <a:xfrm>
            <a:off x="1667024" y="6410325"/>
            <a:ext cx="17799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40" name="Google Shape;140;p13"/>
          <p:cNvSpPr txBox="1"/>
          <p:nvPr/>
        </p:nvSpPr>
        <p:spPr>
          <a:xfrm>
            <a:off x="1856780" y="6410325"/>
            <a:ext cx="19035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141" name="Google Shape;141;p13"/>
          <p:cNvSpPr txBox="1"/>
          <p:nvPr/>
        </p:nvSpPr>
        <p:spPr>
          <a:xfrm>
            <a:off x="1990130" y="6410325"/>
            <a:ext cx="17249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42" name="Google Shape;142;p13"/>
          <p:cNvSpPr txBox="1"/>
          <p:nvPr/>
        </p:nvSpPr>
        <p:spPr>
          <a:xfrm>
            <a:off x="2174230" y="6410325"/>
            <a:ext cx="16162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143" name="Google Shape;143;p13"/>
          <p:cNvSpPr txBox="1"/>
          <p:nvPr/>
        </p:nvSpPr>
        <p:spPr>
          <a:xfrm>
            <a:off x="2277219" y="6410325"/>
            <a:ext cx="18648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144" name="Google Shape;144;p13"/>
          <p:cNvSpPr txBox="1"/>
          <p:nvPr/>
        </p:nvSpPr>
        <p:spPr>
          <a:xfrm>
            <a:off x="2475309" y="6410325"/>
            <a:ext cx="17576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145" name="Google Shape;145;p13"/>
          <p:cNvSpPr txBox="1"/>
          <p:nvPr/>
        </p:nvSpPr>
        <p:spPr>
          <a:xfrm>
            <a:off x="2592288" y="6410325"/>
            <a:ext cx="13037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46" name="Google Shape;146;p13"/>
          <p:cNvSpPr txBox="1"/>
          <p:nvPr/>
        </p:nvSpPr>
        <p:spPr>
          <a:xfrm>
            <a:off x="2665809" y="6410325"/>
            <a:ext cx="19035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147" name="Google Shape;147;p13"/>
          <p:cNvSpPr txBox="1"/>
          <p:nvPr/>
        </p:nvSpPr>
        <p:spPr>
          <a:xfrm>
            <a:off x="2797969" y="6410325"/>
            <a:ext cx="17799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48" name="Google Shape;148;p13"/>
          <p:cNvSpPr txBox="1"/>
          <p:nvPr/>
        </p:nvSpPr>
        <p:spPr>
          <a:xfrm>
            <a:off x="5374928" y="6417469"/>
            <a:ext cx="15701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149" name="Google Shape;149;p13"/>
          <p:cNvSpPr txBox="1"/>
          <p:nvPr/>
        </p:nvSpPr>
        <p:spPr>
          <a:xfrm>
            <a:off x="5479405" y="6417469"/>
            <a:ext cx="14198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50" name="Google Shape;150;p13"/>
          <p:cNvSpPr txBox="1"/>
          <p:nvPr/>
        </p:nvSpPr>
        <p:spPr>
          <a:xfrm>
            <a:off x="5568851" y="6417469"/>
            <a:ext cx="12799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151" name="Google Shape;151;p13"/>
          <p:cNvSpPr txBox="1"/>
          <p:nvPr/>
        </p:nvSpPr>
        <p:spPr>
          <a:xfrm>
            <a:off x="5644307" y="6417469"/>
            <a:ext cx="15210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152" name="Google Shape;152;p13"/>
          <p:cNvSpPr txBox="1"/>
          <p:nvPr/>
        </p:nvSpPr>
        <p:spPr>
          <a:xfrm>
            <a:off x="5743873" y="6417469"/>
            <a:ext cx="14823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153" name="Google Shape;153;p13"/>
          <p:cNvSpPr txBox="1"/>
          <p:nvPr/>
        </p:nvSpPr>
        <p:spPr>
          <a:xfrm>
            <a:off x="5839569" y="6417469"/>
            <a:ext cx="14510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54" name="Google Shape;154;p13"/>
          <p:cNvSpPr txBox="1"/>
          <p:nvPr/>
        </p:nvSpPr>
        <p:spPr>
          <a:xfrm>
            <a:off x="5932140" y="6417469"/>
            <a:ext cx="13930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55" name="Google Shape;155;p13"/>
          <p:cNvSpPr txBox="1"/>
          <p:nvPr/>
        </p:nvSpPr>
        <p:spPr>
          <a:xfrm>
            <a:off x="6063109" y="6417469"/>
            <a:ext cx="12843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156" name="Google Shape;156;p13"/>
          <p:cNvSpPr txBox="1"/>
          <p:nvPr/>
        </p:nvSpPr>
        <p:spPr>
          <a:xfrm>
            <a:off x="6139011" y="6417469"/>
            <a:ext cx="13870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/>
          </a:p>
        </p:txBody>
      </p:sp>
      <p:sp>
        <p:nvSpPr>
          <p:cNvPr id="157" name="Google Shape;157;p13"/>
          <p:cNvSpPr txBox="1"/>
          <p:nvPr/>
        </p:nvSpPr>
        <p:spPr>
          <a:xfrm>
            <a:off x="6225183" y="6417469"/>
            <a:ext cx="12843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158" name="Google Shape;158;p13"/>
          <p:cNvSpPr txBox="1"/>
          <p:nvPr/>
        </p:nvSpPr>
        <p:spPr>
          <a:xfrm>
            <a:off x="6301085" y="6417469"/>
            <a:ext cx="13305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/>
          </a:p>
        </p:txBody>
      </p:sp>
      <p:sp>
        <p:nvSpPr>
          <p:cNvPr id="159" name="Google Shape;159;p13"/>
          <p:cNvSpPr txBox="1"/>
          <p:nvPr/>
        </p:nvSpPr>
        <p:spPr>
          <a:xfrm>
            <a:off x="2072432" y="3586311"/>
            <a:ext cx="3478506" cy="447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70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Presentación resumida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02.jpg" id="164" name="Google Shape;16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4"/>
          <p:cNvSpPr txBox="1"/>
          <p:nvPr/>
        </p:nvSpPr>
        <p:spPr>
          <a:xfrm>
            <a:off x="5372100" y="504825"/>
            <a:ext cx="14927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166" name="Google Shape;166;p14"/>
          <p:cNvSpPr txBox="1"/>
          <p:nvPr/>
        </p:nvSpPr>
        <p:spPr>
          <a:xfrm>
            <a:off x="5468838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167" name="Google Shape;167;p14"/>
          <p:cNvSpPr txBox="1"/>
          <p:nvPr/>
        </p:nvSpPr>
        <p:spPr>
          <a:xfrm>
            <a:off x="5582245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68" name="Google Shape;168;p14"/>
          <p:cNvSpPr txBox="1"/>
          <p:nvPr/>
        </p:nvSpPr>
        <p:spPr>
          <a:xfrm>
            <a:off x="5692229" y="504825"/>
            <a:ext cx="14079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169" name="Google Shape;169;p14"/>
          <p:cNvSpPr txBox="1"/>
          <p:nvPr/>
        </p:nvSpPr>
        <p:spPr>
          <a:xfrm>
            <a:off x="5780484" y="504825"/>
            <a:ext cx="14793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70" name="Google Shape;170;p14"/>
          <p:cNvSpPr txBox="1"/>
          <p:nvPr/>
        </p:nvSpPr>
        <p:spPr>
          <a:xfrm>
            <a:off x="5875883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71" name="Google Shape;171;p14"/>
          <p:cNvSpPr txBox="1"/>
          <p:nvPr/>
        </p:nvSpPr>
        <p:spPr>
          <a:xfrm>
            <a:off x="5985867" y="504825"/>
            <a:ext cx="1110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72" name="Google Shape;172;p14"/>
          <p:cNvSpPr txBox="1"/>
          <p:nvPr/>
        </p:nvSpPr>
        <p:spPr>
          <a:xfrm>
            <a:off x="6044357" y="504825"/>
            <a:ext cx="16430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173" name="Google Shape;173;p14"/>
          <p:cNvSpPr txBox="1"/>
          <p:nvPr/>
        </p:nvSpPr>
        <p:spPr>
          <a:xfrm>
            <a:off x="6156127" y="504825"/>
            <a:ext cx="16579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174" name="Google Shape;174;p14"/>
          <p:cNvSpPr txBox="1"/>
          <p:nvPr/>
        </p:nvSpPr>
        <p:spPr>
          <a:xfrm>
            <a:off x="9074200" y="6624638"/>
            <a:ext cx="1727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Æ</a:t>
            </a:r>
            <a:endParaRPr/>
          </a:p>
        </p:txBody>
      </p:sp>
      <p:sp>
        <p:nvSpPr>
          <p:cNvPr id="175" name="Google Shape;175;p14"/>
          <p:cNvSpPr txBox="1"/>
          <p:nvPr/>
        </p:nvSpPr>
        <p:spPr>
          <a:xfrm>
            <a:off x="9199215" y="6624638"/>
            <a:ext cx="12918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176" name="Google Shape;176;p14"/>
          <p:cNvSpPr txBox="1"/>
          <p:nvPr/>
        </p:nvSpPr>
        <p:spPr>
          <a:xfrm>
            <a:off x="9280624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177" name="Google Shape;177;p14"/>
          <p:cNvSpPr txBox="1"/>
          <p:nvPr/>
        </p:nvSpPr>
        <p:spPr>
          <a:xfrm>
            <a:off x="9384655" y="6624638"/>
            <a:ext cx="1382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78" name="Google Shape;178;p14"/>
          <p:cNvSpPr txBox="1"/>
          <p:nvPr/>
        </p:nvSpPr>
        <p:spPr>
          <a:xfrm>
            <a:off x="9475143" y="6624638"/>
            <a:ext cx="1433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79" name="Google Shape;179;p14"/>
          <p:cNvSpPr txBox="1"/>
          <p:nvPr/>
        </p:nvSpPr>
        <p:spPr>
          <a:xfrm>
            <a:off x="9622334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180" name="Google Shape;180;p14"/>
          <p:cNvSpPr txBox="1"/>
          <p:nvPr/>
        </p:nvSpPr>
        <p:spPr>
          <a:xfrm>
            <a:off x="9716542" y="6624638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181" name="Google Shape;181;p14"/>
          <p:cNvSpPr txBox="1"/>
          <p:nvPr/>
        </p:nvSpPr>
        <p:spPr>
          <a:xfrm>
            <a:off x="9855398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82" name="Google Shape;182;p14"/>
          <p:cNvSpPr txBox="1"/>
          <p:nvPr/>
        </p:nvSpPr>
        <p:spPr>
          <a:xfrm>
            <a:off x="9949607" y="6624638"/>
            <a:ext cx="1017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83" name="Google Shape;183;p14"/>
          <p:cNvSpPr txBox="1"/>
          <p:nvPr/>
        </p:nvSpPr>
        <p:spPr>
          <a:xfrm>
            <a:off x="10003631" y="6624638"/>
            <a:ext cx="1394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184" name="Google Shape;184;p14"/>
          <p:cNvSpPr txBox="1"/>
          <p:nvPr/>
        </p:nvSpPr>
        <p:spPr>
          <a:xfrm>
            <a:off x="10095309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85" name="Google Shape;185;p14"/>
          <p:cNvSpPr txBox="1"/>
          <p:nvPr/>
        </p:nvSpPr>
        <p:spPr>
          <a:xfrm>
            <a:off x="10150822" y="6624638"/>
            <a:ext cx="13290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86" name="Google Shape;186;p14"/>
          <p:cNvSpPr txBox="1"/>
          <p:nvPr/>
        </p:nvSpPr>
        <p:spPr>
          <a:xfrm>
            <a:off x="10287595" y="6624638"/>
            <a:ext cx="985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187" name="Google Shape;187;p14"/>
          <p:cNvSpPr txBox="1"/>
          <p:nvPr/>
        </p:nvSpPr>
        <p:spPr>
          <a:xfrm>
            <a:off x="10389989" y="6624638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88" name="Google Shape;188;p14"/>
          <p:cNvSpPr txBox="1"/>
          <p:nvPr/>
        </p:nvSpPr>
        <p:spPr>
          <a:xfrm>
            <a:off x="10484941" y="6624638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89" name="Google Shape;189;p14"/>
          <p:cNvSpPr txBox="1"/>
          <p:nvPr/>
        </p:nvSpPr>
        <p:spPr>
          <a:xfrm>
            <a:off x="10570220" y="6624638"/>
            <a:ext cx="1498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190" name="Google Shape;190;p14"/>
          <p:cNvSpPr txBox="1"/>
          <p:nvPr/>
        </p:nvSpPr>
        <p:spPr>
          <a:xfrm>
            <a:off x="10672316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91" name="Google Shape;191;p14"/>
          <p:cNvSpPr txBox="1"/>
          <p:nvPr/>
        </p:nvSpPr>
        <p:spPr>
          <a:xfrm>
            <a:off x="10776347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92" name="Google Shape;192;p14"/>
          <p:cNvSpPr txBox="1"/>
          <p:nvPr/>
        </p:nvSpPr>
        <p:spPr>
          <a:xfrm>
            <a:off x="10870555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93" name="Google Shape;193;p14"/>
          <p:cNvSpPr txBox="1"/>
          <p:nvPr/>
        </p:nvSpPr>
        <p:spPr>
          <a:xfrm>
            <a:off x="10926068" y="6624638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194" name="Google Shape;194;p14"/>
          <p:cNvSpPr txBox="1"/>
          <p:nvPr/>
        </p:nvSpPr>
        <p:spPr>
          <a:xfrm>
            <a:off x="11032629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95" name="Google Shape;195;p14"/>
          <p:cNvSpPr txBox="1"/>
          <p:nvPr/>
        </p:nvSpPr>
        <p:spPr>
          <a:xfrm>
            <a:off x="11384459" y="6617494"/>
            <a:ext cx="12918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196" name="Google Shape;196;p14"/>
          <p:cNvSpPr txBox="1"/>
          <p:nvPr/>
        </p:nvSpPr>
        <p:spPr>
          <a:xfrm>
            <a:off x="11461105" y="6617494"/>
            <a:ext cx="11965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</a:t>
            </a:r>
            <a:endParaRPr/>
          </a:p>
        </p:txBody>
      </p:sp>
      <p:sp>
        <p:nvSpPr>
          <p:cNvPr id="197" name="Google Shape;197;p14"/>
          <p:cNvSpPr txBox="1"/>
          <p:nvPr/>
        </p:nvSpPr>
        <p:spPr>
          <a:xfrm>
            <a:off x="11556206" y="6636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/</a:t>
            </a:r>
            <a:endParaRPr/>
          </a:p>
        </p:txBody>
      </p:sp>
      <p:sp>
        <p:nvSpPr>
          <p:cNvPr id="198" name="Google Shape;198;p14"/>
          <p:cNvSpPr txBox="1"/>
          <p:nvPr/>
        </p:nvSpPr>
        <p:spPr>
          <a:xfrm>
            <a:off x="11619607" y="6636544"/>
            <a:ext cx="10090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/>
          </a:p>
        </p:txBody>
      </p:sp>
      <p:sp>
        <p:nvSpPr>
          <p:cNvPr id="199" name="Google Shape;199;p14"/>
          <p:cNvSpPr txBox="1"/>
          <p:nvPr/>
        </p:nvSpPr>
        <p:spPr>
          <a:xfrm>
            <a:off x="11675120" y="6636544"/>
            <a:ext cx="10492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r>
            <a:endParaRPr/>
          </a:p>
        </p:txBody>
      </p:sp>
      <p:sp>
        <p:nvSpPr>
          <p:cNvPr id="200" name="Google Shape;200;p14"/>
          <p:cNvSpPr txBox="1"/>
          <p:nvPr/>
        </p:nvSpPr>
        <p:spPr>
          <a:xfrm>
            <a:off x="5372100" y="681038"/>
            <a:ext cx="1708761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5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Índice</a:t>
            </a:r>
            <a:endParaRPr/>
          </a:p>
        </p:txBody>
      </p:sp>
      <p:sp>
        <p:nvSpPr>
          <p:cNvPr id="201" name="Google Shape;201;p14"/>
          <p:cNvSpPr txBox="1"/>
          <p:nvPr/>
        </p:nvSpPr>
        <p:spPr>
          <a:xfrm>
            <a:off x="5372100" y="1538288"/>
            <a:ext cx="355812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AE8A45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01</a:t>
            </a:r>
            <a:endParaRPr/>
          </a:p>
        </p:txBody>
      </p:sp>
      <p:sp>
        <p:nvSpPr>
          <p:cNvPr id="202" name="Google Shape;202;p14"/>
          <p:cNvSpPr txBox="1"/>
          <p:nvPr/>
        </p:nvSpPr>
        <p:spPr>
          <a:xfrm>
            <a:off x="5810250" y="1576388"/>
            <a:ext cx="998422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El proyecto</a:t>
            </a:r>
            <a:endParaRPr/>
          </a:p>
        </p:txBody>
      </p:sp>
      <p:sp>
        <p:nvSpPr>
          <p:cNvPr id="203" name="Google Shape;203;p14"/>
          <p:cNvSpPr txBox="1"/>
          <p:nvPr/>
        </p:nvSpPr>
        <p:spPr>
          <a:xfrm>
            <a:off x="11504712" y="1576388"/>
            <a:ext cx="217253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</a:t>
            </a:r>
            <a:endParaRPr/>
          </a:p>
        </p:txBody>
      </p:sp>
      <p:sp>
        <p:nvSpPr>
          <p:cNvPr id="204" name="Google Shape;204;p14"/>
          <p:cNvSpPr txBox="1"/>
          <p:nvPr/>
        </p:nvSpPr>
        <p:spPr>
          <a:xfrm>
            <a:off x="5372100" y="1919288"/>
            <a:ext cx="355812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AE8A45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02</a:t>
            </a:r>
            <a:endParaRPr/>
          </a:p>
        </p:txBody>
      </p:sp>
      <p:sp>
        <p:nvSpPr>
          <p:cNvPr id="205" name="Google Shape;205;p14"/>
          <p:cNvSpPr txBox="1"/>
          <p:nvPr/>
        </p:nvSpPr>
        <p:spPr>
          <a:xfrm>
            <a:off x="5810250" y="1957388"/>
            <a:ext cx="915483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Amenities</a:t>
            </a:r>
            <a:endParaRPr/>
          </a:p>
        </p:txBody>
      </p:sp>
      <p:sp>
        <p:nvSpPr>
          <p:cNvPr id="206" name="Google Shape;206;p14"/>
          <p:cNvSpPr txBox="1"/>
          <p:nvPr/>
        </p:nvSpPr>
        <p:spPr>
          <a:xfrm>
            <a:off x="11491764" y="1957388"/>
            <a:ext cx="231237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4</a:t>
            </a:r>
            <a:endParaRPr/>
          </a:p>
        </p:txBody>
      </p:sp>
      <p:sp>
        <p:nvSpPr>
          <p:cNvPr id="207" name="Google Shape;207;p14"/>
          <p:cNvSpPr txBox="1"/>
          <p:nvPr/>
        </p:nvSpPr>
        <p:spPr>
          <a:xfrm>
            <a:off x="5372100" y="2300288"/>
            <a:ext cx="355812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AE8A45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03</a:t>
            </a:r>
            <a:endParaRPr/>
          </a:p>
        </p:txBody>
      </p:sp>
      <p:sp>
        <p:nvSpPr>
          <p:cNvPr id="208" name="Google Shape;208;p14"/>
          <p:cNvSpPr txBox="1"/>
          <p:nvPr/>
        </p:nvSpPr>
        <p:spPr>
          <a:xfrm>
            <a:off x="5810250" y="2338388"/>
            <a:ext cx="1412474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Stock disponible</a:t>
            </a:r>
            <a:endParaRPr/>
          </a:p>
        </p:txBody>
      </p:sp>
      <p:sp>
        <p:nvSpPr>
          <p:cNvPr id="209" name="Google Shape;209;p14"/>
          <p:cNvSpPr txBox="1"/>
          <p:nvPr/>
        </p:nvSpPr>
        <p:spPr>
          <a:xfrm>
            <a:off x="11504414" y="2338388"/>
            <a:ext cx="217575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</a:t>
            </a:r>
            <a:endParaRPr/>
          </a:p>
        </p:txBody>
      </p:sp>
      <p:sp>
        <p:nvSpPr>
          <p:cNvPr id="210" name="Google Shape;210;p14"/>
          <p:cNvSpPr txBox="1"/>
          <p:nvPr/>
        </p:nvSpPr>
        <p:spPr>
          <a:xfrm>
            <a:off x="5372100" y="2681288"/>
            <a:ext cx="355812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AE8A45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04</a:t>
            </a:r>
            <a:endParaRPr/>
          </a:p>
        </p:txBody>
      </p:sp>
      <p:sp>
        <p:nvSpPr>
          <p:cNvPr id="211" name="Google Shape;211;p14"/>
          <p:cNvSpPr txBox="1"/>
          <p:nvPr/>
        </p:nvSpPr>
        <p:spPr>
          <a:xfrm>
            <a:off x="5810250" y="2719388"/>
            <a:ext cx="1669649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Ubicación en planta</a:t>
            </a:r>
            <a:endParaRPr/>
          </a:p>
        </p:txBody>
      </p:sp>
      <p:sp>
        <p:nvSpPr>
          <p:cNvPr id="212" name="Google Shape;212;p14"/>
          <p:cNvSpPr txBox="1"/>
          <p:nvPr/>
        </p:nvSpPr>
        <p:spPr>
          <a:xfrm>
            <a:off x="11498759" y="2719388"/>
            <a:ext cx="223683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9</a:t>
            </a:r>
            <a:endParaRPr/>
          </a:p>
        </p:txBody>
      </p:sp>
      <p:sp>
        <p:nvSpPr>
          <p:cNvPr id="213" name="Google Shape;213;p14"/>
          <p:cNvSpPr txBox="1"/>
          <p:nvPr/>
        </p:nvSpPr>
        <p:spPr>
          <a:xfrm>
            <a:off x="6248400" y="3014662"/>
            <a:ext cx="181690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Planta tipo · pisos 16 al 30</a:t>
            </a:r>
            <a:endParaRPr/>
          </a:p>
        </p:txBody>
      </p:sp>
      <p:sp>
        <p:nvSpPr>
          <p:cNvPr id="214" name="Google Shape;214;p14"/>
          <p:cNvSpPr txBox="1"/>
          <p:nvPr/>
        </p:nvSpPr>
        <p:spPr>
          <a:xfrm>
            <a:off x="11508879" y="3014662"/>
            <a:ext cx="19846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9</a:t>
            </a:r>
            <a:endParaRPr/>
          </a:p>
        </p:txBody>
      </p:sp>
      <p:sp>
        <p:nvSpPr>
          <p:cNvPr id="215" name="Google Shape;215;p14"/>
          <p:cNvSpPr txBox="1"/>
          <p:nvPr/>
        </p:nvSpPr>
        <p:spPr>
          <a:xfrm>
            <a:off x="6248400" y="3231356"/>
            <a:ext cx="163414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Lock-off · pisos 32 al 37</a:t>
            </a:r>
            <a:endParaRPr/>
          </a:p>
        </p:txBody>
      </p:sp>
      <p:sp>
        <p:nvSpPr>
          <p:cNvPr id="216" name="Google Shape;216;p14"/>
          <p:cNvSpPr txBox="1"/>
          <p:nvPr/>
        </p:nvSpPr>
        <p:spPr>
          <a:xfrm>
            <a:off x="11458873" y="3231356"/>
            <a:ext cx="25247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10</a:t>
            </a:r>
            <a:endParaRPr/>
          </a:p>
        </p:txBody>
      </p:sp>
      <p:sp>
        <p:nvSpPr>
          <p:cNvPr id="217" name="Google Shape;217;p14"/>
          <p:cNvSpPr txBox="1"/>
          <p:nvPr/>
        </p:nvSpPr>
        <p:spPr>
          <a:xfrm>
            <a:off x="6248400" y="3448050"/>
            <a:ext cx="218208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Dos dormitorios · pisos 38 al 43</a:t>
            </a:r>
            <a:endParaRPr/>
          </a:p>
        </p:txBody>
      </p:sp>
      <p:sp>
        <p:nvSpPr>
          <p:cNvPr id="218" name="Google Shape;218;p14"/>
          <p:cNvSpPr txBox="1"/>
          <p:nvPr/>
        </p:nvSpPr>
        <p:spPr>
          <a:xfrm>
            <a:off x="11494294" y="3448050"/>
            <a:ext cx="21421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11</a:t>
            </a:r>
            <a:endParaRPr/>
          </a:p>
        </p:txBody>
      </p:sp>
      <p:sp>
        <p:nvSpPr>
          <p:cNvPr id="219" name="Google Shape;219;p14"/>
          <p:cNvSpPr txBox="1"/>
          <p:nvPr/>
        </p:nvSpPr>
        <p:spPr>
          <a:xfrm>
            <a:off x="6248400" y="3664744"/>
            <a:ext cx="240920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Penthouses dúplex · pisos 44 al 47</a:t>
            </a:r>
            <a:endParaRPr/>
          </a:p>
        </p:txBody>
      </p:sp>
      <p:sp>
        <p:nvSpPr>
          <p:cNvPr id="220" name="Google Shape;220;p14"/>
          <p:cNvSpPr txBox="1"/>
          <p:nvPr/>
        </p:nvSpPr>
        <p:spPr>
          <a:xfrm>
            <a:off x="11469886" y="3664744"/>
            <a:ext cx="24057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12</a:t>
            </a:r>
            <a:endParaRPr/>
          </a:p>
        </p:txBody>
      </p:sp>
      <p:sp>
        <p:nvSpPr>
          <p:cNvPr id="221" name="Google Shape;221;p14"/>
          <p:cNvSpPr txBox="1"/>
          <p:nvPr/>
        </p:nvSpPr>
        <p:spPr>
          <a:xfrm>
            <a:off x="5372100" y="3929062"/>
            <a:ext cx="355812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AE8A45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05</a:t>
            </a:r>
            <a:endParaRPr/>
          </a:p>
        </p:txBody>
      </p:sp>
      <p:sp>
        <p:nvSpPr>
          <p:cNvPr id="222" name="Google Shape;222;p14"/>
          <p:cNvSpPr txBox="1"/>
          <p:nvPr/>
        </p:nvSpPr>
        <p:spPr>
          <a:xfrm>
            <a:off x="5810250" y="3967162"/>
            <a:ext cx="1681061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Planos con medidas</a:t>
            </a:r>
            <a:endParaRPr/>
          </a:p>
        </p:txBody>
      </p:sp>
      <p:sp>
        <p:nvSpPr>
          <p:cNvPr id="223" name="Google Shape;223;p14"/>
          <p:cNvSpPr txBox="1"/>
          <p:nvPr/>
        </p:nvSpPr>
        <p:spPr>
          <a:xfrm>
            <a:off x="11453961" y="3967162"/>
            <a:ext cx="272064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13</a:t>
            </a:r>
            <a:endParaRPr/>
          </a:p>
        </p:txBody>
      </p:sp>
      <p:sp>
        <p:nvSpPr>
          <p:cNvPr id="224" name="Google Shape;224;p14"/>
          <p:cNvSpPr txBox="1"/>
          <p:nvPr/>
        </p:nvSpPr>
        <p:spPr>
          <a:xfrm>
            <a:off x="6248400" y="4262438"/>
            <a:ext cx="137230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Monoambiente (B)</a:t>
            </a:r>
            <a:endParaRPr/>
          </a:p>
        </p:txBody>
      </p:sp>
      <p:sp>
        <p:nvSpPr>
          <p:cNvPr id="225" name="Google Shape;225;p14"/>
          <p:cNvSpPr txBox="1"/>
          <p:nvPr/>
        </p:nvSpPr>
        <p:spPr>
          <a:xfrm>
            <a:off x="8479334" y="4262438"/>
            <a:ext cx="24025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13</a:t>
            </a:r>
            <a:endParaRPr/>
          </a:p>
        </p:txBody>
      </p:sp>
      <p:sp>
        <p:nvSpPr>
          <p:cNvPr id="226" name="Google Shape;226;p14"/>
          <p:cNvSpPr txBox="1"/>
          <p:nvPr/>
        </p:nvSpPr>
        <p:spPr>
          <a:xfrm>
            <a:off x="9239250" y="4262438"/>
            <a:ext cx="136652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Monoambiente (C)</a:t>
            </a:r>
            <a:endParaRPr/>
          </a:p>
        </p:txBody>
      </p:sp>
      <p:sp>
        <p:nvSpPr>
          <p:cNvPr id="227" name="Google Shape;227;p14"/>
          <p:cNvSpPr txBox="1"/>
          <p:nvPr/>
        </p:nvSpPr>
        <p:spPr>
          <a:xfrm>
            <a:off x="11458575" y="4262438"/>
            <a:ext cx="25279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14</a:t>
            </a:r>
            <a:endParaRPr/>
          </a:p>
        </p:txBody>
      </p:sp>
      <p:sp>
        <p:nvSpPr>
          <p:cNvPr id="228" name="Google Shape;228;p14"/>
          <p:cNvSpPr txBox="1"/>
          <p:nvPr/>
        </p:nvSpPr>
        <p:spPr>
          <a:xfrm>
            <a:off x="6248400" y="4479131"/>
            <a:ext cx="135575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Monoambiente (F)</a:t>
            </a:r>
            <a:endParaRPr/>
          </a:p>
        </p:txBody>
      </p:sp>
      <p:sp>
        <p:nvSpPr>
          <p:cNvPr id="229" name="Google Shape;229;p14"/>
          <p:cNvSpPr txBox="1"/>
          <p:nvPr/>
        </p:nvSpPr>
        <p:spPr>
          <a:xfrm>
            <a:off x="8479036" y="4479131"/>
            <a:ext cx="24057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15</a:t>
            </a:r>
            <a:endParaRPr/>
          </a:p>
        </p:txBody>
      </p:sp>
      <p:sp>
        <p:nvSpPr>
          <p:cNvPr id="230" name="Google Shape;230;p14"/>
          <p:cNvSpPr txBox="1"/>
          <p:nvPr/>
        </p:nvSpPr>
        <p:spPr>
          <a:xfrm>
            <a:off x="9239250" y="4479131"/>
            <a:ext cx="128052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Un dormitorio (A)</a:t>
            </a:r>
            <a:endParaRPr/>
          </a:p>
        </p:txBody>
      </p:sp>
      <p:sp>
        <p:nvSpPr>
          <p:cNvPr id="231" name="Google Shape;231;p14"/>
          <p:cNvSpPr txBox="1"/>
          <p:nvPr/>
        </p:nvSpPr>
        <p:spPr>
          <a:xfrm>
            <a:off x="11464826" y="4479131"/>
            <a:ext cx="24604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16</a:t>
            </a:r>
            <a:endParaRPr/>
          </a:p>
        </p:txBody>
      </p:sp>
      <p:sp>
        <p:nvSpPr>
          <p:cNvPr id="232" name="Google Shape;232;p14"/>
          <p:cNvSpPr txBox="1"/>
          <p:nvPr/>
        </p:nvSpPr>
        <p:spPr>
          <a:xfrm>
            <a:off x="6248400" y="4695825"/>
            <a:ext cx="129644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Un dormitorio (D)</a:t>
            </a:r>
            <a:endParaRPr/>
          </a:p>
        </p:txBody>
      </p:sp>
      <p:sp>
        <p:nvSpPr>
          <p:cNvPr id="233" name="Google Shape;233;p14"/>
          <p:cNvSpPr txBox="1"/>
          <p:nvPr/>
        </p:nvSpPr>
        <p:spPr>
          <a:xfrm>
            <a:off x="8476208" y="4695825"/>
            <a:ext cx="24363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17</a:t>
            </a:r>
            <a:endParaRPr/>
          </a:p>
        </p:txBody>
      </p:sp>
      <p:sp>
        <p:nvSpPr>
          <p:cNvPr id="234" name="Google Shape;234;p14"/>
          <p:cNvSpPr txBox="1"/>
          <p:nvPr/>
        </p:nvSpPr>
        <p:spPr>
          <a:xfrm>
            <a:off x="9239250" y="4695825"/>
            <a:ext cx="127426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Un dormitorio (E)</a:t>
            </a:r>
            <a:endParaRPr/>
          </a:p>
        </p:txBody>
      </p:sp>
      <p:sp>
        <p:nvSpPr>
          <p:cNvPr id="235" name="Google Shape;235;p14"/>
          <p:cNvSpPr txBox="1"/>
          <p:nvPr/>
        </p:nvSpPr>
        <p:spPr>
          <a:xfrm>
            <a:off x="11461552" y="4695825"/>
            <a:ext cx="24957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18</a:t>
            </a:r>
            <a:endParaRPr/>
          </a:p>
        </p:txBody>
      </p:sp>
      <p:sp>
        <p:nvSpPr>
          <p:cNvPr id="236" name="Google Shape;236;p14"/>
          <p:cNvSpPr txBox="1"/>
          <p:nvPr/>
        </p:nvSpPr>
        <p:spPr>
          <a:xfrm>
            <a:off x="6248400" y="4912519"/>
            <a:ext cx="82645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Lock-off (I)</a:t>
            </a:r>
            <a:endParaRPr/>
          </a:p>
        </p:txBody>
      </p:sp>
      <p:sp>
        <p:nvSpPr>
          <p:cNvPr id="237" name="Google Shape;237;p14"/>
          <p:cNvSpPr txBox="1"/>
          <p:nvPr/>
        </p:nvSpPr>
        <p:spPr>
          <a:xfrm>
            <a:off x="8473976" y="4912519"/>
            <a:ext cx="24604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19</a:t>
            </a:r>
            <a:endParaRPr/>
          </a:p>
        </p:txBody>
      </p:sp>
      <p:sp>
        <p:nvSpPr>
          <p:cNvPr id="238" name="Google Shape;238;p14"/>
          <p:cNvSpPr txBox="1"/>
          <p:nvPr/>
        </p:nvSpPr>
        <p:spPr>
          <a:xfrm>
            <a:off x="9239250" y="4912519"/>
            <a:ext cx="143997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Dos dormitorios (M)</a:t>
            </a:r>
            <a:endParaRPr/>
          </a:p>
        </p:txBody>
      </p:sp>
      <p:sp>
        <p:nvSpPr>
          <p:cNvPr id="239" name="Google Shape;239;p14"/>
          <p:cNvSpPr txBox="1"/>
          <p:nvPr/>
        </p:nvSpPr>
        <p:spPr>
          <a:xfrm>
            <a:off x="11434614" y="4912519"/>
            <a:ext cx="27867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20</a:t>
            </a:r>
            <a:endParaRPr/>
          </a:p>
        </p:txBody>
      </p:sp>
      <p:sp>
        <p:nvSpPr>
          <p:cNvPr id="240" name="Google Shape;240;p14"/>
          <p:cNvSpPr txBox="1"/>
          <p:nvPr/>
        </p:nvSpPr>
        <p:spPr>
          <a:xfrm>
            <a:off x="6248400" y="5129212"/>
            <a:ext cx="85217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Lock-off (J)</a:t>
            </a:r>
            <a:endParaRPr/>
          </a:p>
        </p:txBody>
      </p:sp>
      <p:sp>
        <p:nvSpPr>
          <p:cNvPr id="241" name="Google Shape;241;p14"/>
          <p:cNvSpPr txBox="1"/>
          <p:nvPr/>
        </p:nvSpPr>
        <p:spPr>
          <a:xfrm>
            <a:off x="8479036" y="5129212"/>
            <a:ext cx="24057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21</a:t>
            </a:r>
            <a:endParaRPr/>
          </a:p>
        </p:txBody>
      </p:sp>
      <p:sp>
        <p:nvSpPr>
          <p:cNvPr id="242" name="Google Shape;242;p14"/>
          <p:cNvSpPr txBox="1"/>
          <p:nvPr/>
        </p:nvSpPr>
        <p:spPr>
          <a:xfrm>
            <a:off x="9239250" y="5129212"/>
            <a:ext cx="142165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Dos dormitorios (N)</a:t>
            </a:r>
            <a:endParaRPr/>
          </a:p>
        </p:txBody>
      </p:sp>
      <p:sp>
        <p:nvSpPr>
          <p:cNvPr id="243" name="Google Shape;243;p14"/>
          <p:cNvSpPr txBox="1"/>
          <p:nvPr/>
        </p:nvSpPr>
        <p:spPr>
          <a:xfrm>
            <a:off x="11445478" y="5129212"/>
            <a:ext cx="26693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22</a:t>
            </a:r>
            <a:endParaRPr/>
          </a:p>
        </p:txBody>
      </p:sp>
      <p:sp>
        <p:nvSpPr>
          <p:cNvPr id="244" name="Google Shape;244;p14"/>
          <p:cNvSpPr txBox="1"/>
          <p:nvPr/>
        </p:nvSpPr>
        <p:spPr>
          <a:xfrm>
            <a:off x="6248400" y="5345906"/>
            <a:ext cx="142679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Dos dormitorios (O)</a:t>
            </a:r>
            <a:endParaRPr/>
          </a:p>
        </p:txBody>
      </p:sp>
      <p:sp>
        <p:nvSpPr>
          <p:cNvPr id="245" name="Google Shape;245;p14"/>
          <p:cNvSpPr txBox="1"/>
          <p:nvPr/>
        </p:nvSpPr>
        <p:spPr>
          <a:xfrm>
            <a:off x="8454926" y="5345906"/>
            <a:ext cx="26661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23</a:t>
            </a:r>
            <a:endParaRPr/>
          </a:p>
        </p:txBody>
      </p:sp>
      <p:sp>
        <p:nvSpPr>
          <p:cNvPr id="246" name="Google Shape;246;p14"/>
          <p:cNvSpPr txBox="1"/>
          <p:nvPr/>
        </p:nvSpPr>
        <p:spPr>
          <a:xfrm>
            <a:off x="9239250" y="5345906"/>
            <a:ext cx="153657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Penthouse dúplex (T)</a:t>
            </a:r>
            <a:endParaRPr/>
          </a:p>
        </p:txBody>
      </p:sp>
      <p:sp>
        <p:nvSpPr>
          <p:cNvPr id="247" name="Google Shape;247;p14"/>
          <p:cNvSpPr txBox="1"/>
          <p:nvPr/>
        </p:nvSpPr>
        <p:spPr>
          <a:xfrm>
            <a:off x="11436548" y="5345906"/>
            <a:ext cx="27658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24</a:t>
            </a:r>
            <a:endParaRPr/>
          </a:p>
        </p:txBody>
      </p:sp>
      <p:sp>
        <p:nvSpPr>
          <p:cNvPr id="248" name="Google Shape;248;p14"/>
          <p:cNvSpPr txBox="1"/>
          <p:nvPr/>
        </p:nvSpPr>
        <p:spPr>
          <a:xfrm>
            <a:off x="5372100" y="5610225"/>
            <a:ext cx="355812" cy="219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AE8A45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06</a:t>
            </a:r>
            <a:endParaRPr/>
          </a:p>
        </p:txBody>
      </p:sp>
      <p:sp>
        <p:nvSpPr>
          <p:cNvPr id="249" name="Google Shape;249;p14"/>
          <p:cNvSpPr txBox="1"/>
          <p:nvPr/>
        </p:nvSpPr>
        <p:spPr>
          <a:xfrm>
            <a:off x="5810250" y="5648325"/>
            <a:ext cx="1420189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Memoria técnica</a:t>
            </a:r>
            <a:endParaRPr/>
          </a:p>
        </p:txBody>
      </p:sp>
      <p:sp>
        <p:nvSpPr>
          <p:cNvPr id="250" name="Google Shape;250;p14"/>
          <p:cNvSpPr txBox="1"/>
          <p:nvPr/>
        </p:nvSpPr>
        <p:spPr>
          <a:xfrm>
            <a:off x="11426875" y="5648325"/>
            <a:ext cx="301317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25</a:t>
            </a:r>
            <a:endParaRPr/>
          </a:p>
        </p:txBody>
      </p:sp>
      <p:sp>
        <p:nvSpPr>
          <p:cNvPr id="251" name="Google Shape;251;p14">
            <a:hlinkClick action="ppaction://hlinksldjump" r:id="rId4"/>
          </p:cNvPr>
          <p:cNvSpPr/>
          <p:nvPr/>
        </p:nvSpPr>
        <p:spPr>
          <a:xfrm>
            <a:off x="5372100" y="1466850"/>
            <a:ext cx="6210300" cy="381000"/>
          </a:xfrm>
          <a:prstGeom prst="rect">
            <a:avLst/>
          </a:prstGeom>
          <a:noFill/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4">
            <a:hlinkClick action="ppaction://hlinksldjump" r:id="rId5"/>
          </p:cNvPr>
          <p:cNvSpPr/>
          <p:nvPr/>
        </p:nvSpPr>
        <p:spPr>
          <a:xfrm>
            <a:off x="5372100" y="1847850"/>
            <a:ext cx="6210300" cy="381000"/>
          </a:xfrm>
          <a:prstGeom prst="rect">
            <a:avLst/>
          </a:prstGeom>
          <a:noFill/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4">
            <a:hlinkClick action="ppaction://hlinksldjump" r:id="rId6"/>
          </p:cNvPr>
          <p:cNvSpPr/>
          <p:nvPr/>
        </p:nvSpPr>
        <p:spPr>
          <a:xfrm>
            <a:off x="5372100" y="2228850"/>
            <a:ext cx="6210300" cy="381000"/>
          </a:xfrm>
          <a:prstGeom prst="rect">
            <a:avLst/>
          </a:prstGeom>
          <a:noFill/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4">
            <a:hlinkClick action="ppaction://hlinksldjump" r:id="rId7"/>
          </p:cNvPr>
          <p:cNvSpPr/>
          <p:nvPr/>
        </p:nvSpPr>
        <p:spPr>
          <a:xfrm>
            <a:off x="5372100" y="2609850"/>
            <a:ext cx="6210300" cy="381000"/>
          </a:xfrm>
          <a:prstGeom prst="rect">
            <a:avLst/>
          </a:prstGeom>
          <a:noFill/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4">
            <a:hlinkClick action="ppaction://hlinksldjump" r:id="rId8"/>
          </p:cNvPr>
          <p:cNvSpPr/>
          <p:nvPr/>
        </p:nvSpPr>
        <p:spPr>
          <a:xfrm>
            <a:off x="5372100" y="2990850"/>
            <a:ext cx="6210300" cy="216694"/>
          </a:xfrm>
          <a:prstGeom prst="rect">
            <a:avLst/>
          </a:prstGeom>
          <a:noFill/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4">
            <a:hlinkClick action="ppaction://hlinksldjump" r:id="rId9"/>
          </p:cNvPr>
          <p:cNvSpPr/>
          <p:nvPr/>
        </p:nvSpPr>
        <p:spPr>
          <a:xfrm>
            <a:off x="5372100" y="3207544"/>
            <a:ext cx="6210300" cy="216694"/>
          </a:xfrm>
          <a:prstGeom prst="rect">
            <a:avLst/>
          </a:prstGeom>
          <a:noFill/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4">
            <a:hlinkClick action="ppaction://hlinksldjump" r:id="rId10"/>
          </p:cNvPr>
          <p:cNvSpPr/>
          <p:nvPr/>
        </p:nvSpPr>
        <p:spPr>
          <a:xfrm>
            <a:off x="5372100" y="3424238"/>
            <a:ext cx="6210300" cy="216694"/>
          </a:xfrm>
          <a:prstGeom prst="rect">
            <a:avLst/>
          </a:prstGeom>
          <a:noFill/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4">
            <a:hlinkClick action="ppaction://hlinksldjump" r:id="rId11"/>
          </p:cNvPr>
          <p:cNvSpPr/>
          <p:nvPr/>
        </p:nvSpPr>
        <p:spPr>
          <a:xfrm>
            <a:off x="5372100" y="3640931"/>
            <a:ext cx="6210300" cy="216694"/>
          </a:xfrm>
          <a:prstGeom prst="rect">
            <a:avLst/>
          </a:prstGeom>
          <a:noFill/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4">
            <a:hlinkClick action="ppaction://hlinksldjump" r:id="rId12"/>
          </p:cNvPr>
          <p:cNvSpPr/>
          <p:nvPr/>
        </p:nvSpPr>
        <p:spPr>
          <a:xfrm>
            <a:off x="5372100" y="3857625"/>
            <a:ext cx="6210300" cy="381000"/>
          </a:xfrm>
          <a:prstGeom prst="rect">
            <a:avLst/>
          </a:prstGeom>
          <a:noFill/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4">
            <a:hlinkClick action="ppaction://hlinksldjump" r:id="rId13"/>
          </p:cNvPr>
          <p:cNvSpPr/>
          <p:nvPr/>
        </p:nvSpPr>
        <p:spPr>
          <a:xfrm>
            <a:off x="5810250" y="4238625"/>
            <a:ext cx="2781300" cy="216694"/>
          </a:xfrm>
          <a:prstGeom prst="rect">
            <a:avLst/>
          </a:prstGeom>
          <a:noFill/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4">
            <a:hlinkClick action="ppaction://hlinksldjump" r:id="rId14"/>
          </p:cNvPr>
          <p:cNvSpPr/>
          <p:nvPr/>
        </p:nvSpPr>
        <p:spPr>
          <a:xfrm>
            <a:off x="8801100" y="4238625"/>
            <a:ext cx="2781300" cy="216694"/>
          </a:xfrm>
          <a:prstGeom prst="rect">
            <a:avLst/>
          </a:prstGeom>
          <a:noFill/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14">
            <a:hlinkClick action="ppaction://hlinksldjump" r:id="rId15"/>
          </p:cNvPr>
          <p:cNvSpPr/>
          <p:nvPr/>
        </p:nvSpPr>
        <p:spPr>
          <a:xfrm>
            <a:off x="5810250" y="4455319"/>
            <a:ext cx="2781300" cy="216694"/>
          </a:xfrm>
          <a:prstGeom prst="rect">
            <a:avLst/>
          </a:prstGeom>
          <a:noFill/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4">
            <a:hlinkClick action="ppaction://hlinksldjump" r:id="rId16"/>
          </p:cNvPr>
          <p:cNvSpPr/>
          <p:nvPr/>
        </p:nvSpPr>
        <p:spPr>
          <a:xfrm>
            <a:off x="8801100" y="4455319"/>
            <a:ext cx="2781300" cy="216694"/>
          </a:xfrm>
          <a:prstGeom prst="rect">
            <a:avLst/>
          </a:prstGeom>
          <a:noFill/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4">
            <a:hlinkClick action="ppaction://hlinksldjump" r:id="rId17"/>
          </p:cNvPr>
          <p:cNvSpPr/>
          <p:nvPr/>
        </p:nvSpPr>
        <p:spPr>
          <a:xfrm>
            <a:off x="5810250" y="4672012"/>
            <a:ext cx="2781300" cy="216694"/>
          </a:xfrm>
          <a:prstGeom prst="rect">
            <a:avLst/>
          </a:prstGeom>
          <a:noFill/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4">
            <a:hlinkClick action="ppaction://hlinksldjump" r:id="rId18"/>
          </p:cNvPr>
          <p:cNvSpPr/>
          <p:nvPr/>
        </p:nvSpPr>
        <p:spPr>
          <a:xfrm>
            <a:off x="8801100" y="4672012"/>
            <a:ext cx="2781300" cy="216694"/>
          </a:xfrm>
          <a:prstGeom prst="rect">
            <a:avLst/>
          </a:prstGeom>
          <a:noFill/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4">
            <a:hlinkClick action="ppaction://hlinksldjump" r:id="rId19"/>
          </p:cNvPr>
          <p:cNvSpPr/>
          <p:nvPr/>
        </p:nvSpPr>
        <p:spPr>
          <a:xfrm>
            <a:off x="5810250" y="4888706"/>
            <a:ext cx="2781300" cy="216694"/>
          </a:xfrm>
          <a:prstGeom prst="rect">
            <a:avLst/>
          </a:prstGeom>
          <a:noFill/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4">
            <a:hlinkClick action="ppaction://hlinksldjump" r:id="rId20"/>
          </p:cNvPr>
          <p:cNvSpPr/>
          <p:nvPr/>
        </p:nvSpPr>
        <p:spPr>
          <a:xfrm>
            <a:off x="8801100" y="4888706"/>
            <a:ext cx="2781300" cy="216694"/>
          </a:xfrm>
          <a:prstGeom prst="rect">
            <a:avLst/>
          </a:prstGeom>
          <a:noFill/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4">
            <a:hlinkClick action="ppaction://hlinksldjump" r:id="rId21"/>
          </p:cNvPr>
          <p:cNvSpPr/>
          <p:nvPr/>
        </p:nvSpPr>
        <p:spPr>
          <a:xfrm>
            <a:off x="5810250" y="5105400"/>
            <a:ext cx="2781300" cy="216694"/>
          </a:xfrm>
          <a:prstGeom prst="rect">
            <a:avLst/>
          </a:prstGeom>
          <a:noFill/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4">
            <a:hlinkClick action="ppaction://hlinksldjump" r:id="rId22"/>
          </p:cNvPr>
          <p:cNvSpPr/>
          <p:nvPr/>
        </p:nvSpPr>
        <p:spPr>
          <a:xfrm>
            <a:off x="8801100" y="5105400"/>
            <a:ext cx="2781300" cy="216694"/>
          </a:xfrm>
          <a:prstGeom prst="rect">
            <a:avLst/>
          </a:prstGeom>
          <a:noFill/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4">
            <a:hlinkClick action="ppaction://hlinksldjump" r:id="rId23"/>
          </p:cNvPr>
          <p:cNvSpPr/>
          <p:nvPr/>
        </p:nvSpPr>
        <p:spPr>
          <a:xfrm>
            <a:off x="5810250" y="5322094"/>
            <a:ext cx="2781300" cy="216694"/>
          </a:xfrm>
          <a:prstGeom prst="rect">
            <a:avLst/>
          </a:prstGeom>
          <a:noFill/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4">
            <a:hlinkClick action="ppaction://hlinksldjump" r:id="rId24"/>
          </p:cNvPr>
          <p:cNvSpPr/>
          <p:nvPr/>
        </p:nvSpPr>
        <p:spPr>
          <a:xfrm>
            <a:off x="8801100" y="5322094"/>
            <a:ext cx="2781300" cy="216694"/>
          </a:xfrm>
          <a:prstGeom prst="rect">
            <a:avLst/>
          </a:prstGeom>
          <a:noFill/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4">
            <a:hlinkClick action="ppaction://hlinksldjump" r:id="rId25"/>
          </p:cNvPr>
          <p:cNvSpPr/>
          <p:nvPr/>
        </p:nvSpPr>
        <p:spPr>
          <a:xfrm>
            <a:off x="5372100" y="5538788"/>
            <a:ext cx="6210300" cy="381000"/>
          </a:xfrm>
          <a:prstGeom prst="rect">
            <a:avLst/>
          </a:prstGeom>
          <a:noFill/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03.jpg" id="277" name="Google Shape;27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5"/>
          <p:cNvSpPr txBox="1"/>
          <p:nvPr/>
        </p:nvSpPr>
        <p:spPr>
          <a:xfrm>
            <a:off x="609600" y="504825"/>
            <a:ext cx="14793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279" name="Google Shape;279;p15"/>
          <p:cNvSpPr txBox="1"/>
          <p:nvPr/>
        </p:nvSpPr>
        <p:spPr>
          <a:xfrm>
            <a:off x="704999" y="504825"/>
            <a:ext cx="11727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</a:t>
            </a:r>
            <a:endParaRPr/>
          </a:p>
        </p:txBody>
      </p:sp>
      <p:sp>
        <p:nvSpPr>
          <p:cNvPr id="280" name="Google Shape;280;p15"/>
          <p:cNvSpPr txBox="1"/>
          <p:nvPr/>
        </p:nvSpPr>
        <p:spPr>
          <a:xfrm>
            <a:off x="824061" y="504825"/>
            <a:ext cx="18216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—</a:t>
            </a:r>
            <a:endParaRPr/>
          </a:p>
        </p:txBody>
      </p:sp>
      <p:sp>
        <p:nvSpPr>
          <p:cNvPr id="281" name="Google Shape;281;p15"/>
          <p:cNvSpPr txBox="1"/>
          <p:nvPr/>
        </p:nvSpPr>
        <p:spPr>
          <a:xfrm>
            <a:off x="1008013" y="504825"/>
            <a:ext cx="14763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282" name="Google Shape;282;p15"/>
          <p:cNvSpPr txBox="1"/>
          <p:nvPr/>
        </p:nvSpPr>
        <p:spPr>
          <a:xfrm>
            <a:off x="1103263" y="504825"/>
            <a:ext cx="14019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283" name="Google Shape;283;p15"/>
          <p:cNvSpPr txBox="1"/>
          <p:nvPr/>
        </p:nvSpPr>
        <p:spPr>
          <a:xfrm>
            <a:off x="1245096" y="504825"/>
            <a:ext cx="15359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284" name="Google Shape;284;p15"/>
          <p:cNvSpPr txBox="1"/>
          <p:nvPr/>
        </p:nvSpPr>
        <p:spPr>
          <a:xfrm>
            <a:off x="1345555" y="504825"/>
            <a:ext cx="15403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</a:t>
            </a:r>
            <a:endParaRPr/>
          </a:p>
        </p:txBody>
      </p:sp>
      <p:sp>
        <p:nvSpPr>
          <p:cNvPr id="285" name="Google Shape;285;p15"/>
          <p:cNvSpPr txBox="1"/>
          <p:nvPr/>
        </p:nvSpPr>
        <p:spPr>
          <a:xfrm>
            <a:off x="1447205" y="504825"/>
            <a:ext cx="16564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286" name="Google Shape;286;p15"/>
          <p:cNvSpPr txBox="1"/>
          <p:nvPr/>
        </p:nvSpPr>
        <p:spPr>
          <a:xfrm>
            <a:off x="1557486" y="504825"/>
            <a:ext cx="14674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Y</a:t>
            </a:r>
            <a:endParaRPr/>
          </a:p>
        </p:txBody>
      </p:sp>
      <p:sp>
        <p:nvSpPr>
          <p:cNvPr id="287" name="Google Shape;287;p15"/>
          <p:cNvSpPr txBox="1"/>
          <p:nvPr/>
        </p:nvSpPr>
        <p:spPr>
          <a:xfrm>
            <a:off x="1650355" y="504825"/>
            <a:ext cx="14763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288" name="Google Shape;288;p15"/>
          <p:cNvSpPr txBox="1"/>
          <p:nvPr/>
        </p:nvSpPr>
        <p:spPr>
          <a:xfrm>
            <a:off x="1745903" y="504825"/>
            <a:ext cx="15269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289" name="Google Shape;289;p15"/>
          <p:cNvSpPr txBox="1"/>
          <p:nvPr/>
        </p:nvSpPr>
        <p:spPr>
          <a:xfrm>
            <a:off x="1844576" y="504825"/>
            <a:ext cx="14049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290" name="Google Shape;290;p15"/>
          <p:cNvSpPr txBox="1"/>
          <p:nvPr/>
        </p:nvSpPr>
        <p:spPr>
          <a:xfrm>
            <a:off x="1931640" y="504825"/>
            <a:ext cx="16564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291" name="Google Shape;291;p15"/>
          <p:cNvSpPr txBox="1"/>
          <p:nvPr/>
        </p:nvSpPr>
        <p:spPr>
          <a:xfrm>
            <a:off x="609600" y="4944219"/>
            <a:ext cx="13841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92" name="Google Shape;292;p15"/>
          <p:cNvSpPr txBox="1"/>
          <p:nvPr/>
        </p:nvSpPr>
        <p:spPr>
          <a:xfrm>
            <a:off x="700236" y="4944219"/>
            <a:ext cx="8959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93" name="Google Shape;293;p15"/>
          <p:cNvSpPr txBox="1"/>
          <p:nvPr/>
        </p:nvSpPr>
        <p:spPr>
          <a:xfrm>
            <a:off x="741015" y="4944219"/>
            <a:ext cx="12739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294" name="Google Shape;294;p15"/>
          <p:cNvSpPr txBox="1"/>
          <p:nvPr/>
        </p:nvSpPr>
        <p:spPr>
          <a:xfrm>
            <a:off x="819299" y="4944219"/>
            <a:ext cx="12471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95" name="Google Shape;295;p15"/>
          <p:cNvSpPr txBox="1"/>
          <p:nvPr/>
        </p:nvSpPr>
        <p:spPr>
          <a:xfrm>
            <a:off x="896392" y="4944219"/>
            <a:ext cx="11697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296" name="Google Shape;296;p15"/>
          <p:cNvSpPr txBox="1"/>
          <p:nvPr/>
        </p:nvSpPr>
        <p:spPr>
          <a:xfrm>
            <a:off x="965895" y="4944219"/>
            <a:ext cx="12471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97" name="Google Shape;297;p15"/>
          <p:cNvSpPr txBox="1"/>
          <p:nvPr/>
        </p:nvSpPr>
        <p:spPr>
          <a:xfrm>
            <a:off x="1042988" y="4944219"/>
            <a:ext cx="1195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98" name="Google Shape;298;p15"/>
          <p:cNvSpPr txBox="1"/>
          <p:nvPr/>
        </p:nvSpPr>
        <p:spPr>
          <a:xfrm>
            <a:off x="2578001" y="4944219"/>
            <a:ext cx="13960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299" name="Google Shape;299;p15"/>
          <p:cNvSpPr txBox="1"/>
          <p:nvPr/>
        </p:nvSpPr>
        <p:spPr>
          <a:xfrm>
            <a:off x="2669828" y="4944219"/>
            <a:ext cx="12471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00" name="Google Shape;300;p15"/>
          <p:cNvSpPr txBox="1"/>
          <p:nvPr/>
        </p:nvSpPr>
        <p:spPr>
          <a:xfrm>
            <a:off x="2747070" y="4944219"/>
            <a:ext cx="1293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301" name="Google Shape;301;p15"/>
          <p:cNvSpPr txBox="1"/>
          <p:nvPr/>
        </p:nvSpPr>
        <p:spPr>
          <a:xfrm>
            <a:off x="2824311" y="4944219"/>
            <a:ext cx="1293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02" name="Google Shape;302;p15"/>
          <p:cNvSpPr txBox="1"/>
          <p:nvPr/>
        </p:nvSpPr>
        <p:spPr>
          <a:xfrm>
            <a:off x="2906167" y="4944219"/>
            <a:ext cx="12977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03" name="Google Shape;303;p15"/>
          <p:cNvSpPr txBox="1"/>
          <p:nvPr/>
        </p:nvSpPr>
        <p:spPr>
          <a:xfrm>
            <a:off x="2987278" y="4944219"/>
            <a:ext cx="1156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04" name="Google Shape;304;p15"/>
          <p:cNvSpPr txBox="1"/>
          <p:nvPr/>
        </p:nvSpPr>
        <p:spPr>
          <a:xfrm>
            <a:off x="3051870" y="4944219"/>
            <a:ext cx="1293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05" name="Google Shape;305;p15"/>
          <p:cNvSpPr txBox="1"/>
          <p:nvPr/>
        </p:nvSpPr>
        <p:spPr>
          <a:xfrm>
            <a:off x="3133725" y="4944219"/>
            <a:ext cx="15195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06" name="Google Shape;306;p15"/>
          <p:cNvSpPr txBox="1"/>
          <p:nvPr/>
        </p:nvSpPr>
        <p:spPr>
          <a:xfrm>
            <a:off x="3237905" y="4944219"/>
            <a:ext cx="12471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07" name="Google Shape;307;p15"/>
          <p:cNvSpPr txBox="1"/>
          <p:nvPr/>
        </p:nvSpPr>
        <p:spPr>
          <a:xfrm>
            <a:off x="3315146" y="4944219"/>
            <a:ext cx="13841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08" name="Google Shape;308;p15"/>
          <p:cNvSpPr txBox="1"/>
          <p:nvPr/>
        </p:nvSpPr>
        <p:spPr>
          <a:xfrm>
            <a:off x="3405932" y="4944219"/>
            <a:ext cx="1156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09" name="Google Shape;309;p15"/>
          <p:cNvSpPr txBox="1"/>
          <p:nvPr/>
        </p:nvSpPr>
        <p:spPr>
          <a:xfrm>
            <a:off x="3473053" y="4944219"/>
            <a:ext cx="14079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10" name="Google Shape;310;p15"/>
          <p:cNvSpPr txBox="1"/>
          <p:nvPr/>
        </p:nvSpPr>
        <p:spPr>
          <a:xfrm>
            <a:off x="3566220" y="4944219"/>
            <a:ext cx="1195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11" name="Google Shape;311;p15"/>
          <p:cNvSpPr txBox="1"/>
          <p:nvPr/>
        </p:nvSpPr>
        <p:spPr>
          <a:xfrm>
            <a:off x="4546550" y="4944219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12" name="Google Shape;312;p15"/>
          <p:cNvSpPr txBox="1"/>
          <p:nvPr/>
        </p:nvSpPr>
        <p:spPr>
          <a:xfrm>
            <a:off x="4623792" y="4944219"/>
            <a:ext cx="14079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13" name="Google Shape;313;p15"/>
          <p:cNvSpPr txBox="1"/>
          <p:nvPr/>
        </p:nvSpPr>
        <p:spPr>
          <a:xfrm>
            <a:off x="4717256" y="4944219"/>
            <a:ext cx="13841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14" name="Google Shape;314;p15"/>
          <p:cNvSpPr txBox="1"/>
          <p:nvPr/>
        </p:nvSpPr>
        <p:spPr>
          <a:xfrm>
            <a:off x="4807893" y="4944219"/>
            <a:ext cx="1195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15" name="Google Shape;315;p15"/>
          <p:cNvSpPr txBox="1"/>
          <p:nvPr/>
        </p:nvSpPr>
        <p:spPr>
          <a:xfrm>
            <a:off x="4878884" y="4944219"/>
            <a:ext cx="1156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16" name="Google Shape;316;p15"/>
          <p:cNvSpPr txBox="1"/>
          <p:nvPr/>
        </p:nvSpPr>
        <p:spPr>
          <a:xfrm>
            <a:off x="4946898" y="4944219"/>
            <a:ext cx="12977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17" name="Google Shape;317;p15"/>
          <p:cNvSpPr txBox="1"/>
          <p:nvPr/>
        </p:nvSpPr>
        <p:spPr>
          <a:xfrm>
            <a:off x="5029200" y="4944219"/>
            <a:ext cx="13632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318" name="Google Shape;318;p15"/>
          <p:cNvSpPr txBox="1"/>
          <p:nvPr/>
        </p:nvSpPr>
        <p:spPr>
          <a:xfrm>
            <a:off x="5117753" y="4944219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19" name="Google Shape;319;p15"/>
          <p:cNvSpPr txBox="1"/>
          <p:nvPr/>
        </p:nvSpPr>
        <p:spPr>
          <a:xfrm>
            <a:off x="5159871" y="4944219"/>
            <a:ext cx="13960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320" name="Google Shape;320;p15"/>
          <p:cNvSpPr txBox="1"/>
          <p:nvPr/>
        </p:nvSpPr>
        <p:spPr>
          <a:xfrm>
            <a:off x="5251847" y="4944219"/>
            <a:ext cx="14079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21" name="Google Shape;321;p15"/>
          <p:cNvSpPr txBox="1"/>
          <p:nvPr/>
        </p:nvSpPr>
        <p:spPr>
          <a:xfrm>
            <a:off x="5345311" y="4944219"/>
            <a:ext cx="1195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22" name="Google Shape;322;p15"/>
          <p:cNvSpPr txBox="1"/>
          <p:nvPr/>
        </p:nvSpPr>
        <p:spPr>
          <a:xfrm>
            <a:off x="609600" y="5664398"/>
            <a:ext cx="13841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23" name="Google Shape;323;p15"/>
          <p:cNvSpPr txBox="1"/>
          <p:nvPr/>
        </p:nvSpPr>
        <p:spPr>
          <a:xfrm>
            <a:off x="700236" y="5664398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24" name="Google Shape;324;p15"/>
          <p:cNvSpPr txBox="1"/>
          <p:nvPr/>
        </p:nvSpPr>
        <p:spPr>
          <a:xfrm>
            <a:off x="741015" y="5664398"/>
            <a:ext cx="12739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325" name="Google Shape;325;p15"/>
          <p:cNvSpPr txBox="1"/>
          <p:nvPr/>
        </p:nvSpPr>
        <p:spPr>
          <a:xfrm>
            <a:off x="819299" y="5664398"/>
            <a:ext cx="12471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26" name="Google Shape;326;p15"/>
          <p:cNvSpPr txBox="1"/>
          <p:nvPr/>
        </p:nvSpPr>
        <p:spPr>
          <a:xfrm>
            <a:off x="896392" y="5664398"/>
            <a:ext cx="11697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327" name="Google Shape;327;p15"/>
          <p:cNvSpPr txBox="1"/>
          <p:nvPr/>
        </p:nvSpPr>
        <p:spPr>
          <a:xfrm>
            <a:off x="965895" y="5664398"/>
            <a:ext cx="12471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28" name="Google Shape;328;p15"/>
          <p:cNvSpPr txBox="1"/>
          <p:nvPr/>
        </p:nvSpPr>
        <p:spPr>
          <a:xfrm>
            <a:off x="1042988" y="5664398"/>
            <a:ext cx="1195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29" name="Google Shape;329;p15"/>
          <p:cNvSpPr txBox="1"/>
          <p:nvPr/>
        </p:nvSpPr>
        <p:spPr>
          <a:xfrm>
            <a:off x="1152971" y="5664398"/>
            <a:ext cx="13960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330" name="Google Shape;330;p15"/>
          <p:cNvSpPr txBox="1"/>
          <p:nvPr/>
        </p:nvSpPr>
        <p:spPr>
          <a:xfrm>
            <a:off x="1245096" y="5664398"/>
            <a:ext cx="12471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31" name="Google Shape;331;p15"/>
          <p:cNvSpPr txBox="1"/>
          <p:nvPr/>
        </p:nvSpPr>
        <p:spPr>
          <a:xfrm>
            <a:off x="1360438" y="5664398"/>
            <a:ext cx="1293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32" name="Google Shape;332;p15"/>
          <p:cNvSpPr txBox="1"/>
          <p:nvPr/>
        </p:nvSpPr>
        <p:spPr>
          <a:xfrm>
            <a:off x="1442145" y="5664398"/>
            <a:ext cx="15195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33" name="Google Shape;333;p15"/>
          <p:cNvSpPr txBox="1"/>
          <p:nvPr/>
        </p:nvSpPr>
        <p:spPr>
          <a:xfrm>
            <a:off x="1546622" y="5664398"/>
            <a:ext cx="12471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34" name="Google Shape;334;p15"/>
          <p:cNvSpPr txBox="1"/>
          <p:nvPr/>
        </p:nvSpPr>
        <p:spPr>
          <a:xfrm>
            <a:off x="1623715" y="5664398"/>
            <a:ext cx="13841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35" name="Google Shape;335;p15"/>
          <p:cNvSpPr txBox="1"/>
          <p:nvPr/>
        </p:nvSpPr>
        <p:spPr>
          <a:xfrm>
            <a:off x="1714500" y="5664398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36" name="Google Shape;336;p15"/>
          <p:cNvSpPr txBox="1"/>
          <p:nvPr/>
        </p:nvSpPr>
        <p:spPr>
          <a:xfrm>
            <a:off x="1756470" y="5664398"/>
            <a:ext cx="1156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37" name="Google Shape;337;p15"/>
          <p:cNvSpPr txBox="1"/>
          <p:nvPr/>
        </p:nvSpPr>
        <p:spPr>
          <a:xfrm>
            <a:off x="1824484" y="5664398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38" name="Google Shape;338;p15"/>
          <p:cNvSpPr txBox="1"/>
          <p:nvPr/>
        </p:nvSpPr>
        <p:spPr>
          <a:xfrm>
            <a:off x="1866602" y="5664398"/>
            <a:ext cx="12471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39" name="Google Shape;339;p15"/>
          <p:cNvSpPr txBox="1"/>
          <p:nvPr/>
        </p:nvSpPr>
        <p:spPr>
          <a:xfrm>
            <a:off x="1943546" y="5664398"/>
            <a:ext cx="1195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40" name="Google Shape;340;p15"/>
          <p:cNvSpPr txBox="1"/>
          <p:nvPr/>
        </p:nvSpPr>
        <p:spPr>
          <a:xfrm>
            <a:off x="2578001" y="5664398"/>
            <a:ext cx="1293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41" name="Google Shape;341;p15"/>
          <p:cNvSpPr txBox="1"/>
          <p:nvPr/>
        </p:nvSpPr>
        <p:spPr>
          <a:xfrm>
            <a:off x="2659559" y="5664398"/>
            <a:ext cx="1195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42" name="Google Shape;342;p15"/>
          <p:cNvSpPr txBox="1"/>
          <p:nvPr/>
        </p:nvSpPr>
        <p:spPr>
          <a:xfrm>
            <a:off x="2731443" y="5664398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43" name="Google Shape;343;p15"/>
          <p:cNvSpPr txBox="1"/>
          <p:nvPr/>
        </p:nvSpPr>
        <p:spPr>
          <a:xfrm>
            <a:off x="2812405" y="5664398"/>
            <a:ext cx="12471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44" name="Google Shape;344;p15"/>
          <p:cNvSpPr txBox="1"/>
          <p:nvPr/>
        </p:nvSpPr>
        <p:spPr>
          <a:xfrm>
            <a:off x="2889200" y="5664398"/>
            <a:ext cx="13841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45" name="Google Shape;345;p15"/>
          <p:cNvSpPr txBox="1"/>
          <p:nvPr/>
        </p:nvSpPr>
        <p:spPr>
          <a:xfrm>
            <a:off x="2980134" y="5664398"/>
            <a:ext cx="1195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46" name="Google Shape;346;p15"/>
          <p:cNvSpPr txBox="1"/>
          <p:nvPr/>
        </p:nvSpPr>
        <p:spPr>
          <a:xfrm>
            <a:off x="3051870" y="5664398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47" name="Google Shape;347;p15"/>
          <p:cNvSpPr txBox="1"/>
          <p:nvPr/>
        </p:nvSpPr>
        <p:spPr>
          <a:xfrm>
            <a:off x="3145334" y="5664398"/>
            <a:ext cx="12992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48" name="Google Shape;348;p15"/>
          <p:cNvSpPr txBox="1"/>
          <p:nvPr/>
        </p:nvSpPr>
        <p:spPr>
          <a:xfrm>
            <a:off x="3227338" y="5664398"/>
            <a:ext cx="12471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49" name="Google Shape;349;p15"/>
          <p:cNvSpPr txBox="1"/>
          <p:nvPr/>
        </p:nvSpPr>
        <p:spPr>
          <a:xfrm>
            <a:off x="3304580" y="5664398"/>
            <a:ext cx="1195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50" name="Google Shape;350;p15"/>
          <p:cNvSpPr txBox="1"/>
          <p:nvPr/>
        </p:nvSpPr>
        <p:spPr>
          <a:xfrm>
            <a:off x="4546550" y="5664398"/>
            <a:ext cx="12471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51" name="Google Shape;351;p15"/>
          <p:cNvSpPr txBox="1"/>
          <p:nvPr/>
        </p:nvSpPr>
        <p:spPr>
          <a:xfrm>
            <a:off x="4623495" y="5664398"/>
            <a:ext cx="13841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52" name="Google Shape;352;p15"/>
          <p:cNvSpPr txBox="1"/>
          <p:nvPr/>
        </p:nvSpPr>
        <p:spPr>
          <a:xfrm>
            <a:off x="4714280" y="5664398"/>
            <a:ext cx="1156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53" name="Google Shape;353;p15"/>
          <p:cNvSpPr txBox="1"/>
          <p:nvPr/>
        </p:nvSpPr>
        <p:spPr>
          <a:xfrm>
            <a:off x="4782294" y="5664398"/>
            <a:ext cx="12977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54" name="Google Shape;354;p15"/>
          <p:cNvSpPr txBox="1"/>
          <p:nvPr/>
        </p:nvSpPr>
        <p:spPr>
          <a:xfrm>
            <a:off x="4864596" y="5664398"/>
            <a:ext cx="12471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55" name="Google Shape;355;p15"/>
          <p:cNvSpPr txBox="1"/>
          <p:nvPr/>
        </p:nvSpPr>
        <p:spPr>
          <a:xfrm>
            <a:off x="4941243" y="5664398"/>
            <a:ext cx="13454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356" name="Google Shape;356;p15"/>
          <p:cNvSpPr txBox="1"/>
          <p:nvPr/>
        </p:nvSpPr>
        <p:spPr>
          <a:xfrm>
            <a:off x="5028307" y="5664398"/>
            <a:ext cx="1293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57" name="Google Shape;357;p15"/>
          <p:cNvSpPr txBox="1"/>
          <p:nvPr/>
        </p:nvSpPr>
        <p:spPr>
          <a:xfrm>
            <a:off x="5148411" y="5664398"/>
            <a:ext cx="12471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58" name="Google Shape;358;p15"/>
          <p:cNvSpPr txBox="1"/>
          <p:nvPr/>
        </p:nvSpPr>
        <p:spPr>
          <a:xfrm>
            <a:off x="5225504" y="5664398"/>
            <a:ext cx="1195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59" name="Google Shape;359;p15"/>
          <p:cNvSpPr txBox="1"/>
          <p:nvPr/>
        </p:nvSpPr>
        <p:spPr>
          <a:xfrm>
            <a:off x="5296346" y="5664398"/>
            <a:ext cx="1156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60" name="Google Shape;360;p15"/>
          <p:cNvSpPr txBox="1"/>
          <p:nvPr/>
        </p:nvSpPr>
        <p:spPr>
          <a:xfrm>
            <a:off x="5364361" y="5664398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61" name="Google Shape;361;p15"/>
          <p:cNvSpPr txBox="1"/>
          <p:nvPr/>
        </p:nvSpPr>
        <p:spPr>
          <a:xfrm>
            <a:off x="5406479" y="5664398"/>
            <a:ext cx="15195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62" name="Google Shape;362;p15"/>
          <p:cNvSpPr txBox="1"/>
          <p:nvPr/>
        </p:nvSpPr>
        <p:spPr>
          <a:xfrm>
            <a:off x="5510659" y="5664398"/>
            <a:ext cx="1293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63" name="Google Shape;363;p15"/>
          <p:cNvSpPr txBox="1"/>
          <p:nvPr/>
        </p:nvSpPr>
        <p:spPr>
          <a:xfrm>
            <a:off x="5592366" y="5664398"/>
            <a:ext cx="13960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364" name="Google Shape;364;p15"/>
          <p:cNvSpPr txBox="1"/>
          <p:nvPr/>
        </p:nvSpPr>
        <p:spPr>
          <a:xfrm>
            <a:off x="5683448" y="5664398"/>
            <a:ext cx="1293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65" name="Google Shape;365;p15"/>
          <p:cNvSpPr txBox="1"/>
          <p:nvPr/>
        </p:nvSpPr>
        <p:spPr>
          <a:xfrm>
            <a:off x="5803553" y="5664398"/>
            <a:ext cx="9227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(</a:t>
            </a:r>
            <a:endParaRPr/>
          </a:p>
        </p:txBody>
      </p:sp>
      <p:sp>
        <p:nvSpPr>
          <p:cNvPr id="366" name="Google Shape;366;p15"/>
          <p:cNvSpPr txBox="1"/>
          <p:nvPr/>
        </p:nvSpPr>
        <p:spPr>
          <a:xfrm>
            <a:off x="5848052" y="5664398"/>
            <a:ext cx="15195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67" name="Google Shape;367;p15"/>
          <p:cNvSpPr txBox="1"/>
          <p:nvPr/>
        </p:nvSpPr>
        <p:spPr>
          <a:xfrm>
            <a:off x="5952530" y="5664398"/>
            <a:ext cx="1293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68" name="Google Shape;368;p15"/>
          <p:cNvSpPr txBox="1"/>
          <p:nvPr/>
        </p:nvSpPr>
        <p:spPr>
          <a:xfrm>
            <a:off x="6029771" y="5664398"/>
            <a:ext cx="12144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369" name="Google Shape;369;p15"/>
          <p:cNvSpPr txBox="1"/>
          <p:nvPr/>
        </p:nvSpPr>
        <p:spPr>
          <a:xfrm>
            <a:off x="6100762" y="5664398"/>
            <a:ext cx="14079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70" name="Google Shape;370;p15"/>
          <p:cNvSpPr txBox="1"/>
          <p:nvPr/>
        </p:nvSpPr>
        <p:spPr>
          <a:xfrm>
            <a:off x="6195417" y="5664398"/>
            <a:ext cx="9227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</p:txBody>
      </p:sp>
      <p:sp>
        <p:nvSpPr>
          <p:cNvPr id="371" name="Google Shape;371;p15"/>
          <p:cNvSpPr txBox="1"/>
          <p:nvPr/>
        </p:nvSpPr>
        <p:spPr>
          <a:xfrm>
            <a:off x="9075093" y="6624638"/>
            <a:ext cx="1727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Æ</a:t>
            </a:r>
            <a:endParaRPr/>
          </a:p>
        </p:txBody>
      </p:sp>
      <p:sp>
        <p:nvSpPr>
          <p:cNvPr id="372" name="Google Shape;372;p15"/>
          <p:cNvSpPr txBox="1"/>
          <p:nvPr/>
        </p:nvSpPr>
        <p:spPr>
          <a:xfrm>
            <a:off x="9200108" y="6624638"/>
            <a:ext cx="12918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73" name="Google Shape;373;p15"/>
          <p:cNvSpPr txBox="1"/>
          <p:nvPr/>
        </p:nvSpPr>
        <p:spPr>
          <a:xfrm>
            <a:off x="9281517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374" name="Google Shape;374;p15"/>
          <p:cNvSpPr txBox="1"/>
          <p:nvPr/>
        </p:nvSpPr>
        <p:spPr>
          <a:xfrm>
            <a:off x="9385548" y="6624638"/>
            <a:ext cx="1382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75" name="Google Shape;375;p15"/>
          <p:cNvSpPr txBox="1"/>
          <p:nvPr/>
        </p:nvSpPr>
        <p:spPr>
          <a:xfrm>
            <a:off x="9476036" y="6624638"/>
            <a:ext cx="1433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76" name="Google Shape;376;p15"/>
          <p:cNvSpPr txBox="1"/>
          <p:nvPr/>
        </p:nvSpPr>
        <p:spPr>
          <a:xfrm>
            <a:off x="9623227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377" name="Google Shape;377;p15"/>
          <p:cNvSpPr txBox="1"/>
          <p:nvPr/>
        </p:nvSpPr>
        <p:spPr>
          <a:xfrm>
            <a:off x="9717435" y="6624638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378" name="Google Shape;378;p15"/>
          <p:cNvSpPr txBox="1"/>
          <p:nvPr/>
        </p:nvSpPr>
        <p:spPr>
          <a:xfrm>
            <a:off x="9856291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79" name="Google Shape;379;p15"/>
          <p:cNvSpPr txBox="1"/>
          <p:nvPr/>
        </p:nvSpPr>
        <p:spPr>
          <a:xfrm>
            <a:off x="9950500" y="6624638"/>
            <a:ext cx="1017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80" name="Google Shape;380;p15"/>
          <p:cNvSpPr txBox="1"/>
          <p:nvPr/>
        </p:nvSpPr>
        <p:spPr>
          <a:xfrm>
            <a:off x="10004524" y="6624638"/>
            <a:ext cx="1394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381" name="Google Shape;381;p15"/>
          <p:cNvSpPr txBox="1"/>
          <p:nvPr/>
        </p:nvSpPr>
        <p:spPr>
          <a:xfrm>
            <a:off x="10096202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82" name="Google Shape;382;p15"/>
          <p:cNvSpPr txBox="1"/>
          <p:nvPr/>
        </p:nvSpPr>
        <p:spPr>
          <a:xfrm>
            <a:off x="10151715" y="6624638"/>
            <a:ext cx="13290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83" name="Google Shape;383;p15"/>
          <p:cNvSpPr txBox="1"/>
          <p:nvPr/>
        </p:nvSpPr>
        <p:spPr>
          <a:xfrm>
            <a:off x="10288488" y="6624638"/>
            <a:ext cx="985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384" name="Google Shape;384;p15"/>
          <p:cNvSpPr txBox="1"/>
          <p:nvPr/>
        </p:nvSpPr>
        <p:spPr>
          <a:xfrm>
            <a:off x="10390882" y="6624638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85" name="Google Shape;385;p15"/>
          <p:cNvSpPr txBox="1"/>
          <p:nvPr/>
        </p:nvSpPr>
        <p:spPr>
          <a:xfrm>
            <a:off x="10485834" y="6624638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86" name="Google Shape;386;p15"/>
          <p:cNvSpPr txBox="1"/>
          <p:nvPr/>
        </p:nvSpPr>
        <p:spPr>
          <a:xfrm>
            <a:off x="10571113" y="6624638"/>
            <a:ext cx="1498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387" name="Google Shape;387;p15"/>
          <p:cNvSpPr txBox="1"/>
          <p:nvPr/>
        </p:nvSpPr>
        <p:spPr>
          <a:xfrm>
            <a:off x="10673209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88" name="Google Shape;388;p15"/>
          <p:cNvSpPr txBox="1"/>
          <p:nvPr/>
        </p:nvSpPr>
        <p:spPr>
          <a:xfrm>
            <a:off x="10777240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89" name="Google Shape;389;p15"/>
          <p:cNvSpPr txBox="1"/>
          <p:nvPr/>
        </p:nvSpPr>
        <p:spPr>
          <a:xfrm>
            <a:off x="10871448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90" name="Google Shape;390;p15"/>
          <p:cNvSpPr txBox="1"/>
          <p:nvPr/>
        </p:nvSpPr>
        <p:spPr>
          <a:xfrm>
            <a:off x="10926961" y="6624638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391" name="Google Shape;391;p15"/>
          <p:cNvSpPr txBox="1"/>
          <p:nvPr/>
        </p:nvSpPr>
        <p:spPr>
          <a:xfrm>
            <a:off x="11033522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92" name="Google Shape;392;p15"/>
          <p:cNvSpPr txBox="1"/>
          <p:nvPr/>
        </p:nvSpPr>
        <p:spPr>
          <a:xfrm>
            <a:off x="11385352" y="6617494"/>
            <a:ext cx="12814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393" name="Google Shape;393;p15"/>
          <p:cNvSpPr txBox="1"/>
          <p:nvPr/>
        </p:nvSpPr>
        <p:spPr>
          <a:xfrm>
            <a:off x="11460956" y="6617494"/>
            <a:ext cx="11980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</a:t>
            </a:r>
            <a:endParaRPr/>
          </a:p>
        </p:txBody>
      </p:sp>
      <p:sp>
        <p:nvSpPr>
          <p:cNvPr id="394" name="Google Shape;394;p15"/>
          <p:cNvSpPr txBox="1"/>
          <p:nvPr/>
        </p:nvSpPr>
        <p:spPr>
          <a:xfrm>
            <a:off x="11556206" y="6636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/</a:t>
            </a:r>
            <a:endParaRPr/>
          </a:p>
        </p:txBody>
      </p:sp>
      <p:sp>
        <p:nvSpPr>
          <p:cNvPr id="395" name="Google Shape;395;p15"/>
          <p:cNvSpPr txBox="1"/>
          <p:nvPr/>
        </p:nvSpPr>
        <p:spPr>
          <a:xfrm>
            <a:off x="11619607" y="6636544"/>
            <a:ext cx="10090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/>
          </a:p>
        </p:txBody>
      </p:sp>
      <p:sp>
        <p:nvSpPr>
          <p:cNvPr id="396" name="Google Shape;396;p15"/>
          <p:cNvSpPr txBox="1"/>
          <p:nvPr/>
        </p:nvSpPr>
        <p:spPr>
          <a:xfrm>
            <a:off x="11675120" y="6636544"/>
            <a:ext cx="10492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r>
            <a:endParaRPr/>
          </a:p>
        </p:txBody>
      </p:sp>
      <p:sp>
        <p:nvSpPr>
          <p:cNvPr id="397" name="Google Shape;397;p15"/>
          <p:cNvSpPr txBox="1"/>
          <p:nvPr/>
        </p:nvSpPr>
        <p:spPr>
          <a:xfrm>
            <a:off x="609600" y="681038"/>
            <a:ext cx="4523702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5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A la altura de tu vida</a:t>
            </a:r>
            <a:endParaRPr/>
          </a:p>
        </p:txBody>
      </p:sp>
      <p:sp>
        <p:nvSpPr>
          <p:cNvPr id="398" name="Google Shape;398;p15"/>
          <p:cNvSpPr txBox="1"/>
          <p:nvPr/>
        </p:nvSpPr>
        <p:spPr>
          <a:xfrm>
            <a:off x="609600" y="1443038"/>
            <a:ext cx="6253311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ÆTHER by CIVIS es una torre residencial de 50 niveles en Las Lomas, en la esquina de</a:t>
            </a:r>
            <a:endParaRPr/>
          </a:p>
        </p:txBody>
      </p:sp>
      <p:sp>
        <p:nvSpPr>
          <p:cNvPr id="399" name="Google Shape;399;p15"/>
          <p:cNvSpPr txBox="1"/>
          <p:nvPr/>
        </p:nvSpPr>
        <p:spPr>
          <a:xfrm>
            <a:off x="609600" y="1662857"/>
            <a:ext cx="6330785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Molas López y Campos Cervera: cerca de la avenida Aviadores del Chaco, del Shopping</a:t>
            </a:r>
            <a:endParaRPr/>
          </a:p>
        </p:txBody>
      </p:sp>
      <p:sp>
        <p:nvSpPr>
          <p:cNvPr id="400" name="Google Shape;400;p15"/>
          <p:cNvSpPr txBox="1"/>
          <p:nvPr/>
        </p:nvSpPr>
        <p:spPr>
          <a:xfrm>
            <a:off x="609600" y="1882973"/>
            <a:ext cx="6358592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del Sol, el Paseo La Galería y el World Trade Center, y a unos 10 minutos del aeropuerto.</a:t>
            </a:r>
            <a:endParaRPr/>
          </a:p>
        </p:txBody>
      </p:sp>
      <p:sp>
        <p:nvSpPr>
          <p:cNvPr id="401" name="Google Shape;401;p15"/>
          <p:cNvSpPr txBox="1"/>
          <p:nvPr/>
        </p:nvSpPr>
        <p:spPr>
          <a:xfrm>
            <a:off x="609600" y="2207568"/>
            <a:ext cx="635586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Tiene 239 departamentos, de monoambientes a super penthouses dúplex, y amenities</a:t>
            </a:r>
            <a:endParaRPr/>
          </a:p>
        </p:txBody>
      </p:sp>
      <p:sp>
        <p:nvSpPr>
          <p:cNvPr id="402" name="Google Shape;402;p15"/>
          <p:cNvSpPr txBox="1"/>
          <p:nvPr/>
        </p:nvSpPr>
        <p:spPr>
          <a:xfrm>
            <a:off x="609600" y="2427684"/>
            <a:ext cx="5998547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en tres niveles (7, 31 y la azotea del 50). Se entregan con aire acondicionado, anafe,</a:t>
            </a:r>
            <a:endParaRPr/>
          </a:p>
        </p:txBody>
      </p:sp>
      <p:sp>
        <p:nvSpPr>
          <p:cNvPr id="403" name="Google Shape;403;p15"/>
          <p:cNvSpPr txBox="1"/>
          <p:nvPr/>
        </p:nvSpPr>
        <p:spPr>
          <a:xfrm>
            <a:off x="609600" y="2647652"/>
            <a:ext cx="4172926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purificador, muebles de cocina, placares y termocalefón.</a:t>
            </a:r>
            <a:endParaRPr/>
          </a:p>
        </p:txBody>
      </p:sp>
      <p:sp>
        <p:nvSpPr>
          <p:cNvPr id="404" name="Google Shape;404;p15"/>
          <p:cNvSpPr txBox="1"/>
          <p:nvPr/>
        </p:nvSpPr>
        <p:spPr>
          <a:xfrm>
            <a:off x="609600" y="2972246"/>
            <a:ext cx="6492806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Está en construcción: la obra empezó en febrero de 2026 y la entrega está estimada para</a:t>
            </a:r>
            <a:endParaRPr/>
          </a:p>
        </p:txBody>
      </p:sp>
      <p:sp>
        <p:nvSpPr>
          <p:cNvPr id="405" name="Google Shape;405;p15"/>
          <p:cNvSpPr txBox="1"/>
          <p:nvPr/>
        </p:nvSpPr>
        <p:spPr>
          <a:xfrm>
            <a:off x="609600" y="3192363"/>
            <a:ext cx="1175873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mayo de 2030.</a:t>
            </a:r>
            <a:endParaRPr/>
          </a:p>
        </p:txBody>
      </p:sp>
      <p:sp>
        <p:nvSpPr>
          <p:cNvPr id="406" name="Google Shape;406;p15"/>
          <p:cNvSpPr txBox="1"/>
          <p:nvPr/>
        </p:nvSpPr>
        <p:spPr>
          <a:xfrm>
            <a:off x="1066800" y="3745706"/>
            <a:ext cx="379355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Herib Campos Cervera esq. Av. Dr. Felipe Molas López</a:t>
            </a:r>
            <a:endParaRPr/>
          </a:p>
        </p:txBody>
      </p:sp>
      <p:sp>
        <p:nvSpPr>
          <p:cNvPr id="407" name="Google Shape;407;p15"/>
          <p:cNvSpPr txBox="1"/>
          <p:nvPr/>
        </p:nvSpPr>
        <p:spPr>
          <a:xfrm>
            <a:off x="1066800" y="3950494"/>
            <a:ext cx="292082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Las Lomas · Asunción · </a:t>
            </a:r>
            <a:r>
              <a:rPr b="0" i="0" lang="en-US" sz="938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Ver en Google Maps</a:t>
            </a:r>
            <a:endParaRPr/>
          </a:p>
        </p:txBody>
      </p:sp>
      <p:sp>
        <p:nvSpPr>
          <p:cNvPr id="408" name="Google Shape;408;p15"/>
          <p:cNvSpPr txBox="1"/>
          <p:nvPr/>
        </p:nvSpPr>
        <p:spPr>
          <a:xfrm>
            <a:off x="609600" y="4538662"/>
            <a:ext cx="632377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3A464E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50</a:t>
            </a:r>
            <a:endParaRPr/>
          </a:p>
        </p:txBody>
      </p:sp>
      <p:sp>
        <p:nvSpPr>
          <p:cNvPr id="409" name="Google Shape;409;p15"/>
          <p:cNvSpPr txBox="1"/>
          <p:nvPr/>
        </p:nvSpPr>
        <p:spPr>
          <a:xfrm>
            <a:off x="2578001" y="4538662"/>
            <a:ext cx="79616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3A464E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239</a:t>
            </a:r>
            <a:endParaRPr/>
          </a:p>
        </p:txBody>
      </p:sp>
      <p:sp>
        <p:nvSpPr>
          <p:cNvPr id="410" name="Google Shape;410;p15"/>
          <p:cNvSpPr txBox="1"/>
          <p:nvPr/>
        </p:nvSpPr>
        <p:spPr>
          <a:xfrm>
            <a:off x="4546550" y="4538662"/>
            <a:ext cx="1634395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3A464E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26.050 m²</a:t>
            </a:r>
            <a:endParaRPr/>
          </a:p>
        </p:txBody>
      </p:sp>
      <p:sp>
        <p:nvSpPr>
          <p:cNvPr id="411" name="Google Shape;411;p15"/>
          <p:cNvSpPr txBox="1"/>
          <p:nvPr/>
        </p:nvSpPr>
        <p:spPr>
          <a:xfrm>
            <a:off x="609600" y="5258544"/>
            <a:ext cx="468588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3A464E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3</a:t>
            </a:r>
            <a:endParaRPr/>
          </a:p>
        </p:txBody>
      </p:sp>
      <p:sp>
        <p:nvSpPr>
          <p:cNvPr id="412" name="Google Shape;412;p15"/>
          <p:cNvSpPr txBox="1"/>
          <p:nvPr/>
        </p:nvSpPr>
        <p:spPr>
          <a:xfrm>
            <a:off x="2578001" y="5258544"/>
            <a:ext cx="468588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3A464E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5</a:t>
            </a:r>
            <a:endParaRPr/>
          </a:p>
        </p:txBody>
      </p:sp>
      <p:sp>
        <p:nvSpPr>
          <p:cNvPr id="413" name="Google Shape;413;p15"/>
          <p:cNvSpPr txBox="1"/>
          <p:nvPr/>
        </p:nvSpPr>
        <p:spPr>
          <a:xfrm>
            <a:off x="4546550" y="5258544"/>
            <a:ext cx="959793" cy="4000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3A464E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2030</a:t>
            </a:r>
            <a:endParaRPr/>
          </a:p>
        </p:txBody>
      </p:sp>
      <p:sp>
        <p:nvSpPr>
          <p:cNvPr id="414" name="Google Shape;414;p15"/>
          <p:cNvSpPr txBox="1"/>
          <p:nvPr/>
        </p:nvSpPr>
        <p:spPr>
          <a:xfrm>
            <a:off x="609600" y="6064448"/>
            <a:ext cx="648350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Tipologías:</a:t>
            </a:r>
            <a:r>
              <a:rPr b="0" i="0" lang="en-US" sz="93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 Monoambientes de 34,35 m², 1 dormitorio de 46,45 m², lock-off y 2 dormitorios de 84,6 y</a:t>
            </a:r>
            <a:endParaRPr/>
          </a:p>
        </p:txBody>
      </p:sp>
      <p:sp>
        <p:nvSpPr>
          <p:cNvPr id="415" name="Google Shape;415;p15"/>
          <p:cNvSpPr txBox="1"/>
          <p:nvPr/>
        </p:nvSpPr>
        <p:spPr>
          <a:xfrm>
            <a:off x="609600" y="6248846"/>
            <a:ext cx="573528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85,9 m², penthouses dúplex de 152,7 y 153,9 m² y super penthouses de 286,1 y 288,45 m².</a:t>
            </a:r>
            <a:endParaRPr/>
          </a:p>
        </p:txBody>
      </p:sp>
      <p:sp>
        <p:nvSpPr>
          <p:cNvPr id="416" name="Google Shape;416;p15">
            <a:hlinkClick r:id="rId4"/>
          </p:cNvPr>
          <p:cNvSpPr/>
          <p:nvPr/>
        </p:nvSpPr>
        <p:spPr>
          <a:xfrm>
            <a:off x="2438400" y="3952875"/>
            <a:ext cx="1219200" cy="142875"/>
          </a:xfrm>
          <a:prstGeom prst="rect">
            <a:avLst/>
          </a:prstGeom>
          <a:noFill/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04.jpg" id="421" name="Google Shape;42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16"/>
          <p:cNvSpPr txBox="1"/>
          <p:nvPr/>
        </p:nvSpPr>
        <p:spPr>
          <a:xfrm>
            <a:off x="609600" y="504825"/>
            <a:ext cx="14808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423" name="Google Shape;423;p16"/>
          <p:cNvSpPr txBox="1"/>
          <p:nvPr/>
        </p:nvSpPr>
        <p:spPr>
          <a:xfrm>
            <a:off x="704999" y="504825"/>
            <a:ext cx="13855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</a:t>
            </a:r>
            <a:endParaRPr/>
          </a:p>
        </p:txBody>
      </p:sp>
      <p:sp>
        <p:nvSpPr>
          <p:cNvPr id="424" name="Google Shape;424;p16"/>
          <p:cNvSpPr txBox="1"/>
          <p:nvPr/>
        </p:nvSpPr>
        <p:spPr>
          <a:xfrm>
            <a:off x="845046" y="504825"/>
            <a:ext cx="18231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—</a:t>
            </a:r>
            <a:endParaRPr/>
          </a:p>
        </p:txBody>
      </p:sp>
      <p:sp>
        <p:nvSpPr>
          <p:cNvPr id="425" name="Google Shape;425;p16"/>
          <p:cNvSpPr txBox="1"/>
          <p:nvPr/>
        </p:nvSpPr>
        <p:spPr>
          <a:xfrm>
            <a:off x="1029146" y="504825"/>
            <a:ext cx="15597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426" name="Google Shape;426;p16"/>
          <p:cNvSpPr txBox="1"/>
          <p:nvPr/>
        </p:nvSpPr>
        <p:spPr>
          <a:xfrm>
            <a:off x="1132582" y="504825"/>
            <a:ext cx="17755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</a:t>
            </a:r>
            <a:endParaRPr/>
          </a:p>
        </p:txBody>
      </p:sp>
      <p:sp>
        <p:nvSpPr>
          <p:cNvPr id="427" name="Google Shape;427;p16"/>
          <p:cNvSpPr txBox="1"/>
          <p:nvPr/>
        </p:nvSpPr>
        <p:spPr>
          <a:xfrm>
            <a:off x="1257746" y="504825"/>
            <a:ext cx="14778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428" name="Google Shape;428;p16"/>
          <p:cNvSpPr txBox="1"/>
          <p:nvPr/>
        </p:nvSpPr>
        <p:spPr>
          <a:xfrm>
            <a:off x="1353294" y="504825"/>
            <a:ext cx="16237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429" name="Google Shape;429;p16"/>
          <p:cNvSpPr txBox="1"/>
          <p:nvPr/>
        </p:nvSpPr>
        <p:spPr>
          <a:xfrm>
            <a:off x="1463278" y="504825"/>
            <a:ext cx="11087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430" name="Google Shape;430;p16"/>
          <p:cNvSpPr txBox="1"/>
          <p:nvPr/>
        </p:nvSpPr>
        <p:spPr>
          <a:xfrm>
            <a:off x="1521768" y="504825"/>
            <a:ext cx="1406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431" name="Google Shape;431;p16"/>
          <p:cNvSpPr txBox="1"/>
          <p:nvPr/>
        </p:nvSpPr>
        <p:spPr>
          <a:xfrm>
            <a:off x="1609874" y="504825"/>
            <a:ext cx="11087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432" name="Google Shape;432;p16"/>
          <p:cNvSpPr txBox="1"/>
          <p:nvPr/>
        </p:nvSpPr>
        <p:spPr>
          <a:xfrm>
            <a:off x="1668363" y="504825"/>
            <a:ext cx="14778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433" name="Google Shape;433;p16"/>
          <p:cNvSpPr txBox="1"/>
          <p:nvPr/>
        </p:nvSpPr>
        <p:spPr>
          <a:xfrm>
            <a:off x="1763911" y="504825"/>
            <a:ext cx="14347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434" name="Google Shape;434;p16"/>
          <p:cNvSpPr txBox="1"/>
          <p:nvPr/>
        </p:nvSpPr>
        <p:spPr>
          <a:xfrm>
            <a:off x="8766572" y="2088356"/>
            <a:ext cx="1562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Q</a:t>
            </a:r>
            <a:endParaRPr/>
          </a:p>
        </p:txBody>
      </p:sp>
      <p:sp>
        <p:nvSpPr>
          <p:cNvPr id="435" name="Google Shape;435;p16"/>
          <p:cNvSpPr txBox="1"/>
          <p:nvPr/>
        </p:nvSpPr>
        <p:spPr>
          <a:xfrm>
            <a:off x="8872686" y="2088356"/>
            <a:ext cx="15091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</a:t>
            </a:r>
            <a:endParaRPr/>
          </a:p>
        </p:txBody>
      </p:sp>
      <p:sp>
        <p:nvSpPr>
          <p:cNvPr id="436" name="Google Shape;436;p16"/>
          <p:cNvSpPr txBox="1"/>
          <p:nvPr/>
        </p:nvSpPr>
        <p:spPr>
          <a:xfrm>
            <a:off x="8973741" y="2088356"/>
            <a:ext cx="1038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437" name="Google Shape;437;p16"/>
          <p:cNvSpPr txBox="1"/>
          <p:nvPr/>
        </p:nvSpPr>
        <p:spPr>
          <a:xfrm>
            <a:off x="9027468" y="2088356"/>
            <a:ext cx="15299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438" name="Google Shape;438;p16"/>
          <p:cNvSpPr txBox="1"/>
          <p:nvPr/>
        </p:nvSpPr>
        <p:spPr>
          <a:xfrm>
            <a:off x="9130457" y="2088356"/>
            <a:ext cx="14376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439" name="Google Shape;439;p16"/>
          <p:cNvSpPr txBox="1"/>
          <p:nvPr/>
        </p:nvSpPr>
        <p:spPr>
          <a:xfrm>
            <a:off x="9224367" y="2088356"/>
            <a:ext cx="15299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</a:t>
            </a:r>
            <a:endParaRPr/>
          </a:p>
        </p:txBody>
      </p:sp>
      <p:sp>
        <p:nvSpPr>
          <p:cNvPr id="440" name="Google Shape;440;p16"/>
          <p:cNvSpPr txBox="1"/>
          <p:nvPr/>
        </p:nvSpPr>
        <p:spPr>
          <a:xfrm>
            <a:off x="9327505" y="2088356"/>
            <a:ext cx="1562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441" name="Google Shape;441;p16"/>
          <p:cNvSpPr txBox="1"/>
          <p:nvPr/>
        </p:nvSpPr>
        <p:spPr>
          <a:xfrm>
            <a:off x="8766572" y="4031456"/>
            <a:ext cx="1491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G</a:t>
            </a:r>
            <a:endParaRPr/>
          </a:p>
        </p:txBody>
      </p:sp>
      <p:sp>
        <p:nvSpPr>
          <p:cNvPr id="442" name="Google Shape;442;p16"/>
          <p:cNvSpPr txBox="1"/>
          <p:nvPr/>
        </p:nvSpPr>
        <p:spPr>
          <a:xfrm>
            <a:off x="8865840" y="4031456"/>
            <a:ext cx="1038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443" name="Google Shape;443;p16"/>
          <p:cNvSpPr txBox="1"/>
          <p:nvPr/>
        </p:nvSpPr>
        <p:spPr>
          <a:xfrm>
            <a:off x="8919567" y="4031456"/>
            <a:ext cx="1674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</a:t>
            </a:r>
            <a:endParaRPr/>
          </a:p>
        </p:txBody>
      </p:sp>
      <p:sp>
        <p:nvSpPr>
          <p:cNvPr id="444" name="Google Shape;444;p16"/>
          <p:cNvSpPr txBox="1"/>
          <p:nvPr/>
        </p:nvSpPr>
        <p:spPr>
          <a:xfrm>
            <a:off x="9036993" y="4031456"/>
            <a:ext cx="15299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445" name="Google Shape;445;p16"/>
          <p:cNvSpPr txBox="1"/>
          <p:nvPr/>
        </p:nvSpPr>
        <p:spPr>
          <a:xfrm>
            <a:off x="9140279" y="4031456"/>
            <a:ext cx="14689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446" name="Google Shape;446;p16"/>
          <p:cNvSpPr txBox="1"/>
          <p:nvPr/>
        </p:nvSpPr>
        <p:spPr>
          <a:xfrm>
            <a:off x="9237018" y="4031456"/>
            <a:ext cx="13483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447" name="Google Shape;447;p16"/>
          <p:cNvSpPr txBox="1"/>
          <p:nvPr/>
        </p:nvSpPr>
        <p:spPr>
          <a:xfrm>
            <a:off x="9321998" y="4031456"/>
            <a:ext cx="1038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448" name="Google Shape;448;p16"/>
          <p:cNvSpPr txBox="1"/>
          <p:nvPr/>
        </p:nvSpPr>
        <p:spPr>
          <a:xfrm>
            <a:off x="9375725" y="4031456"/>
            <a:ext cx="1561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449" name="Google Shape;449;p16"/>
          <p:cNvSpPr txBox="1"/>
          <p:nvPr/>
        </p:nvSpPr>
        <p:spPr>
          <a:xfrm>
            <a:off x="4229100" y="5974556"/>
            <a:ext cx="1446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450" name="Google Shape;450;p16"/>
          <p:cNvSpPr txBox="1"/>
          <p:nvPr/>
        </p:nvSpPr>
        <p:spPr>
          <a:xfrm>
            <a:off x="4322713" y="5974556"/>
            <a:ext cx="1038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451" name="Google Shape;451;p16"/>
          <p:cNvSpPr txBox="1"/>
          <p:nvPr/>
        </p:nvSpPr>
        <p:spPr>
          <a:xfrm>
            <a:off x="4376440" y="5974556"/>
            <a:ext cx="13483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452" name="Google Shape;452;p16"/>
          <p:cNvSpPr txBox="1"/>
          <p:nvPr/>
        </p:nvSpPr>
        <p:spPr>
          <a:xfrm>
            <a:off x="4461272" y="5974556"/>
            <a:ext cx="14376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453" name="Google Shape;453;p16"/>
          <p:cNvSpPr txBox="1"/>
          <p:nvPr/>
        </p:nvSpPr>
        <p:spPr>
          <a:xfrm>
            <a:off x="4555331" y="5974556"/>
            <a:ext cx="1038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454" name="Google Shape;454;p16"/>
          <p:cNvSpPr txBox="1"/>
          <p:nvPr/>
        </p:nvSpPr>
        <p:spPr>
          <a:xfrm>
            <a:off x="4609207" y="5974556"/>
            <a:ext cx="15299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455" name="Google Shape;455;p16"/>
          <p:cNvSpPr txBox="1"/>
          <p:nvPr/>
        </p:nvSpPr>
        <p:spPr>
          <a:xfrm>
            <a:off x="4712196" y="5974556"/>
            <a:ext cx="14689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456" name="Google Shape;456;p16"/>
          <p:cNvSpPr txBox="1"/>
          <p:nvPr/>
        </p:nvSpPr>
        <p:spPr>
          <a:xfrm>
            <a:off x="4858494" y="5974556"/>
            <a:ext cx="10031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·</a:t>
            </a:r>
            <a:endParaRPr/>
          </a:p>
        </p:txBody>
      </p:sp>
      <p:sp>
        <p:nvSpPr>
          <p:cNvPr id="457" name="Google Shape;457;p16"/>
          <p:cNvSpPr txBox="1"/>
          <p:nvPr/>
        </p:nvSpPr>
        <p:spPr>
          <a:xfrm>
            <a:off x="4958507" y="5974556"/>
            <a:ext cx="15299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458" name="Google Shape;458;p16"/>
          <p:cNvSpPr txBox="1"/>
          <p:nvPr/>
        </p:nvSpPr>
        <p:spPr>
          <a:xfrm>
            <a:off x="5061645" y="5974556"/>
            <a:ext cx="1038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459" name="Google Shape;459;p16"/>
          <p:cNvSpPr txBox="1"/>
          <p:nvPr/>
        </p:nvSpPr>
        <p:spPr>
          <a:xfrm>
            <a:off x="5114032" y="5974556"/>
            <a:ext cx="14481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V</a:t>
            </a:r>
            <a:endParaRPr/>
          </a:p>
        </p:txBody>
      </p:sp>
      <p:sp>
        <p:nvSpPr>
          <p:cNvPr id="460" name="Google Shape;460;p16"/>
          <p:cNvSpPr txBox="1"/>
          <p:nvPr/>
        </p:nvSpPr>
        <p:spPr>
          <a:xfrm>
            <a:off x="5207198" y="5974556"/>
            <a:ext cx="1390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461" name="Google Shape;461;p16"/>
          <p:cNvSpPr txBox="1"/>
          <p:nvPr/>
        </p:nvSpPr>
        <p:spPr>
          <a:xfrm>
            <a:off x="5296346" y="5974556"/>
            <a:ext cx="13186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462" name="Google Shape;462;p16"/>
          <p:cNvSpPr txBox="1"/>
          <p:nvPr/>
        </p:nvSpPr>
        <p:spPr>
          <a:xfrm>
            <a:off x="5427613" y="5974556"/>
            <a:ext cx="13275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7</a:t>
            </a:r>
            <a:endParaRPr/>
          </a:p>
        </p:txBody>
      </p:sp>
      <p:sp>
        <p:nvSpPr>
          <p:cNvPr id="463" name="Google Shape;463;p16"/>
          <p:cNvSpPr txBox="1"/>
          <p:nvPr/>
        </p:nvSpPr>
        <p:spPr>
          <a:xfrm>
            <a:off x="8766572" y="5974556"/>
            <a:ext cx="14376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464" name="Google Shape;464;p16"/>
          <p:cNvSpPr txBox="1"/>
          <p:nvPr/>
        </p:nvSpPr>
        <p:spPr>
          <a:xfrm>
            <a:off x="8860334" y="5974556"/>
            <a:ext cx="1038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465" name="Google Shape;465;p16"/>
          <p:cNvSpPr txBox="1"/>
          <p:nvPr/>
        </p:nvSpPr>
        <p:spPr>
          <a:xfrm>
            <a:off x="8914209" y="5974556"/>
            <a:ext cx="15299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466" name="Google Shape;466;p16"/>
          <p:cNvSpPr txBox="1"/>
          <p:nvPr/>
        </p:nvSpPr>
        <p:spPr>
          <a:xfrm>
            <a:off x="9017198" y="5974556"/>
            <a:ext cx="1390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467" name="Google Shape;467;p16"/>
          <p:cNvSpPr txBox="1"/>
          <p:nvPr/>
        </p:nvSpPr>
        <p:spPr>
          <a:xfrm>
            <a:off x="9063782" y="6624638"/>
            <a:ext cx="1727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Æ</a:t>
            </a:r>
            <a:endParaRPr/>
          </a:p>
        </p:txBody>
      </p:sp>
      <p:sp>
        <p:nvSpPr>
          <p:cNvPr id="468" name="Google Shape;468;p16"/>
          <p:cNvSpPr txBox="1"/>
          <p:nvPr/>
        </p:nvSpPr>
        <p:spPr>
          <a:xfrm>
            <a:off x="9188797" y="6624638"/>
            <a:ext cx="12918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469" name="Google Shape;469;p16"/>
          <p:cNvSpPr txBox="1"/>
          <p:nvPr/>
        </p:nvSpPr>
        <p:spPr>
          <a:xfrm>
            <a:off x="9270206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470" name="Google Shape;470;p16"/>
          <p:cNvSpPr txBox="1"/>
          <p:nvPr/>
        </p:nvSpPr>
        <p:spPr>
          <a:xfrm>
            <a:off x="9374237" y="6624638"/>
            <a:ext cx="1382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471" name="Google Shape;471;p16"/>
          <p:cNvSpPr txBox="1"/>
          <p:nvPr/>
        </p:nvSpPr>
        <p:spPr>
          <a:xfrm>
            <a:off x="9464725" y="6624638"/>
            <a:ext cx="1433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472" name="Google Shape;472;p16"/>
          <p:cNvSpPr txBox="1"/>
          <p:nvPr/>
        </p:nvSpPr>
        <p:spPr>
          <a:xfrm>
            <a:off x="9611916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473" name="Google Shape;473;p16"/>
          <p:cNvSpPr txBox="1"/>
          <p:nvPr/>
        </p:nvSpPr>
        <p:spPr>
          <a:xfrm>
            <a:off x="9706124" y="6624638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474" name="Google Shape;474;p16"/>
          <p:cNvSpPr txBox="1"/>
          <p:nvPr/>
        </p:nvSpPr>
        <p:spPr>
          <a:xfrm>
            <a:off x="9844980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475" name="Google Shape;475;p16"/>
          <p:cNvSpPr txBox="1"/>
          <p:nvPr/>
        </p:nvSpPr>
        <p:spPr>
          <a:xfrm>
            <a:off x="9939189" y="6624638"/>
            <a:ext cx="1017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76" name="Google Shape;476;p16"/>
          <p:cNvSpPr txBox="1"/>
          <p:nvPr/>
        </p:nvSpPr>
        <p:spPr>
          <a:xfrm>
            <a:off x="9993213" y="6624638"/>
            <a:ext cx="1394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477" name="Google Shape;477;p16"/>
          <p:cNvSpPr txBox="1"/>
          <p:nvPr/>
        </p:nvSpPr>
        <p:spPr>
          <a:xfrm>
            <a:off x="10084891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78" name="Google Shape;478;p16"/>
          <p:cNvSpPr txBox="1"/>
          <p:nvPr/>
        </p:nvSpPr>
        <p:spPr>
          <a:xfrm>
            <a:off x="10140404" y="6624638"/>
            <a:ext cx="13290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479" name="Google Shape;479;p16"/>
          <p:cNvSpPr txBox="1"/>
          <p:nvPr/>
        </p:nvSpPr>
        <p:spPr>
          <a:xfrm>
            <a:off x="10277177" y="6624638"/>
            <a:ext cx="985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480" name="Google Shape;480;p16"/>
          <p:cNvSpPr txBox="1"/>
          <p:nvPr/>
        </p:nvSpPr>
        <p:spPr>
          <a:xfrm>
            <a:off x="10379571" y="6624638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481" name="Google Shape;481;p16"/>
          <p:cNvSpPr txBox="1"/>
          <p:nvPr/>
        </p:nvSpPr>
        <p:spPr>
          <a:xfrm>
            <a:off x="10474523" y="6624638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482" name="Google Shape;482;p16"/>
          <p:cNvSpPr txBox="1"/>
          <p:nvPr/>
        </p:nvSpPr>
        <p:spPr>
          <a:xfrm>
            <a:off x="10559802" y="6624638"/>
            <a:ext cx="1498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483" name="Google Shape;483;p16"/>
          <p:cNvSpPr txBox="1"/>
          <p:nvPr/>
        </p:nvSpPr>
        <p:spPr>
          <a:xfrm>
            <a:off x="10661898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484" name="Google Shape;484;p16"/>
          <p:cNvSpPr txBox="1"/>
          <p:nvPr/>
        </p:nvSpPr>
        <p:spPr>
          <a:xfrm>
            <a:off x="10765929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485" name="Google Shape;485;p16"/>
          <p:cNvSpPr txBox="1"/>
          <p:nvPr/>
        </p:nvSpPr>
        <p:spPr>
          <a:xfrm>
            <a:off x="10860137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86" name="Google Shape;486;p16"/>
          <p:cNvSpPr txBox="1"/>
          <p:nvPr/>
        </p:nvSpPr>
        <p:spPr>
          <a:xfrm>
            <a:off x="10915650" y="6624638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487" name="Google Shape;487;p16"/>
          <p:cNvSpPr txBox="1"/>
          <p:nvPr/>
        </p:nvSpPr>
        <p:spPr>
          <a:xfrm>
            <a:off x="11022211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488" name="Google Shape;488;p16"/>
          <p:cNvSpPr txBox="1"/>
          <p:nvPr/>
        </p:nvSpPr>
        <p:spPr>
          <a:xfrm>
            <a:off x="11374041" y="6617494"/>
            <a:ext cx="12918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489" name="Google Shape;489;p16"/>
          <p:cNvSpPr txBox="1"/>
          <p:nvPr/>
        </p:nvSpPr>
        <p:spPr>
          <a:xfrm>
            <a:off x="11450687" y="6617494"/>
            <a:ext cx="13007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4</a:t>
            </a:r>
            <a:endParaRPr/>
          </a:p>
        </p:txBody>
      </p:sp>
      <p:sp>
        <p:nvSpPr>
          <p:cNvPr id="490" name="Google Shape;490;p16"/>
          <p:cNvSpPr txBox="1"/>
          <p:nvPr/>
        </p:nvSpPr>
        <p:spPr>
          <a:xfrm>
            <a:off x="11556206" y="6636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/</a:t>
            </a:r>
            <a:endParaRPr/>
          </a:p>
        </p:txBody>
      </p:sp>
      <p:sp>
        <p:nvSpPr>
          <p:cNvPr id="491" name="Google Shape;491;p16"/>
          <p:cNvSpPr txBox="1"/>
          <p:nvPr/>
        </p:nvSpPr>
        <p:spPr>
          <a:xfrm>
            <a:off x="11619607" y="6636544"/>
            <a:ext cx="10090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/>
          </a:p>
        </p:txBody>
      </p:sp>
      <p:sp>
        <p:nvSpPr>
          <p:cNvPr id="492" name="Google Shape;492;p16"/>
          <p:cNvSpPr txBox="1"/>
          <p:nvPr/>
        </p:nvSpPr>
        <p:spPr>
          <a:xfrm>
            <a:off x="11675120" y="6636544"/>
            <a:ext cx="10492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r>
            <a:endParaRPr/>
          </a:p>
        </p:txBody>
      </p:sp>
      <p:sp>
        <p:nvSpPr>
          <p:cNvPr id="493" name="Google Shape;493;p16"/>
          <p:cNvSpPr txBox="1"/>
          <p:nvPr/>
        </p:nvSpPr>
        <p:spPr>
          <a:xfrm>
            <a:off x="609600" y="681038"/>
            <a:ext cx="3862763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5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Amenities en tres</a:t>
            </a:r>
            <a:endParaRPr/>
          </a:p>
        </p:txBody>
      </p:sp>
      <p:sp>
        <p:nvSpPr>
          <p:cNvPr id="494" name="Google Shape;494;p16"/>
          <p:cNvSpPr txBox="1"/>
          <p:nvPr/>
        </p:nvSpPr>
        <p:spPr>
          <a:xfrm>
            <a:off x="609600" y="1166812"/>
            <a:ext cx="1777073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5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niveles</a:t>
            </a:r>
            <a:endParaRPr/>
          </a:p>
        </p:txBody>
      </p:sp>
      <p:sp>
        <p:nvSpPr>
          <p:cNvPr id="495" name="Google Shape;495;p16"/>
          <p:cNvSpPr txBox="1"/>
          <p:nvPr/>
        </p:nvSpPr>
        <p:spPr>
          <a:xfrm>
            <a:off x="609600" y="1928812"/>
            <a:ext cx="3221379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El parque elevado del nivel 7, el nivel 31 con</a:t>
            </a:r>
            <a:endParaRPr/>
          </a:p>
        </p:txBody>
      </p:sp>
      <p:sp>
        <p:nvSpPr>
          <p:cNvPr id="496" name="Google Shape;496;p16"/>
          <p:cNvSpPr txBox="1"/>
          <p:nvPr/>
        </p:nvSpPr>
        <p:spPr>
          <a:xfrm>
            <a:off x="609600" y="2148632"/>
            <a:ext cx="3315891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coworking y quinchos, y la azotea del 50 con</a:t>
            </a:r>
            <a:endParaRPr/>
          </a:p>
        </p:txBody>
      </p:sp>
      <p:sp>
        <p:nvSpPr>
          <p:cNvPr id="497" name="Google Shape;497;p16"/>
          <p:cNvSpPr txBox="1"/>
          <p:nvPr/>
        </p:nvSpPr>
        <p:spPr>
          <a:xfrm>
            <a:off x="609600" y="2368748"/>
            <a:ext cx="735140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Sky Grill.</a:t>
            </a:r>
            <a:endParaRPr/>
          </a:p>
        </p:txBody>
      </p:sp>
      <p:sp>
        <p:nvSpPr>
          <p:cNvPr id="498" name="Google Shape;498;p16"/>
          <p:cNvSpPr txBox="1"/>
          <p:nvPr/>
        </p:nvSpPr>
        <p:spPr>
          <a:xfrm>
            <a:off x="819150" y="2874318"/>
            <a:ext cx="2660898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Piscina, piscina de niños y solárium</a:t>
            </a:r>
            <a:endParaRPr/>
          </a:p>
        </p:txBody>
      </p:sp>
      <p:sp>
        <p:nvSpPr>
          <p:cNvPr id="499" name="Google Shape;499;p16"/>
          <p:cNvSpPr txBox="1"/>
          <p:nvPr/>
        </p:nvSpPr>
        <p:spPr>
          <a:xfrm>
            <a:off x="819150" y="3255318"/>
            <a:ext cx="2316123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Gimnasio interior y al aire libre</a:t>
            </a:r>
            <a:endParaRPr/>
          </a:p>
        </p:txBody>
      </p:sp>
      <p:sp>
        <p:nvSpPr>
          <p:cNvPr id="500" name="Google Shape;500;p16"/>
          <p:cNvSpPr txBox="1"/>
          <p:nvPr/>
        </p:nvSpPr>
        <p:spPr>
          <a:xfrm>
            <a:off x="819150" y="3636318"/>
            <a:ext cx="2367879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Saunas, hidromasaje y masajes</a:t>
            </a:r>
            <a:endParaRPr/>
          </a:p>
        </p:txBody>
      </p:sp>
      <p:sp>
        <p:nvSpPr>
          <p:cNvPr id="501" name="Google Shape;501;p16"/>
          <p:cNvSpPr txBox="1"/>
          <p:nvPr/>
        </p:nvSpPr>
        <p:spPr>
          <a:xfrm>
            <a:off x="819150" y="4017318"/>
            <a:ext cx="1997708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Cine, área kids y área teen</a:t>
            </a:r>
            <a:endParaRPr/>
          </a:p>
        </p:txBody>
      </p:sp>
      <p:sp>
        <p:nvSpPr>
          <p:cNvPr id="502" name="Google Shape;502;p16"/>
          <p:cNvSpPr txBox="1"/>
          <p:nvPr/>
        </p:nvSpPr>
        <p:spPr>
          <a:xfrm>
            <a:off x="819150" y="4398318"/>
            <a:ext cx="2282047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Business center y nomad hub</a:t>
            </a:r>
            <a:endParaRPr/>
          </a:p>
        </p:txBody>
      </p:sp>
      <p:sp>
        <p:nvSpPr>
          <p:cNvPr id="503" name="Google Shape;503;p16"/>
          <p:cNvSpPr txBox="1"/>
          <p:nvPr/>
        </p:nvSpPr>
        <p:spPr>
          <a:xfrm>
            <a:off x="819150" y="4779318"/>
            <a:ext cx="2372862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Quinchos gourmet y parrilleros</a:t>
            </a:r>
            <a:endParaRPr/>
          </a:p>
        </p:txBody>
      </p:sp>
      <p:sp>
        <p:nvSpPr>
          <p:cNvPr id="504" name="Google Shape;504;p16"/>
          <p:cNvSpPr txBox="1"/>
          <p:nvPr/>
        </p:nvSpPr>
        <p:spPr>
          <a:xfrm>
            <a:off x="819150" y="5160318"/>
            <a:ext cx="2530542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Sky Grill y sky lounge en la azotea</a:t>
            </a:r>
            <a:endParaRPr/>
          </a:p>
        </p:txBody>
      </p:sp>
      <p:sp>
        <p:nvSpPr>
          <p:cNvPr id="505" name="Google Shape;505;p16"/>
          <p:cNvSpPr txBox="1"/>
          <p:nvPr/>
        </p:nvSpPr>
        <p:spPr>
          <a:xfrm>
            <a:off x="819150" y="5541318"/>
            <a:ext cx="2526685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Área zen, pet y juegos al aire libre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05.jpg" id="510" name="Google Shape;51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17"/>
          <p:cNvSpPr txBox="1"/>
          <p:nvPr/>
        </p:nvSpPr>
        <p:spPr>
          <a:xfrm>
            <a:off x="609600" y="504825"/>
            <a:ext cx="14704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512" name="Google Shape;512;p17"/>
          <p:cNvSpPr txBox="1"/>
          <p:nvPr/>
        </p:nvSpPr>
        <p:spPr>
          <a:xfrm>
            <a:off x="704106" y="504825"/>
            <a:ext cx="13870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</a:t>
            </a:r>
            <a:endParaRPr/>
          </a:p>
        </p:txBody>
      </p:sp>
      <p:sp>
        <p:nvSpPr>
          <p:cNvPr id="513" name="Google Shape;513;p17"/>
          <p:cNvSpPr txBox="1"/>
          <p:nvPr/>
        </p:nvSpPr>
        <p:spPr>
          <a:xfrm>
            <a:off x="844302" y="504825"/>
            <a:ext cx="18246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—</a:t>
            </a:r>
            <a:endParaRPr/>
          </a:p>
        </p:txBody>
      </p:sp>
      <p:sp>
        <p:nvSpPr>
          <p:cNvPr id="514" name="Google Shape;514;p17"/>
          <p:cNvSpPr txBox="1"/>
          <p:nvPr/>
        </p:nvSpPr>
        <p:spPr>
          <a:xfrm>
            <a:off x="1028254" y="504825"/>
            <a:ext cx="14242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515" name="Google Shape;515;p17"/>
          <p:cNvSpPr txBox="1"/>
          <p:nvPr/>
        </p:nvSpPr>
        <p:spPr>
          <a:xfrm>
            <a:off x="1118146" y="504825"/>
            <a:ext cx="13975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516" name="Google Shape;516;p17"/>
          <p:cNvSpPr txBox="1"/>
          <p:nvPr/>
        </p:nvSpPr>
        <p:spPr>
          <a:xfrm>
            <a:off x="1205359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517" name="Google Shape;517;p17"/>
          <p:cNvSpPr txBox="1"/>
          <p:nvPr/>
        </p:nvSpPr>
        <p:spPr>
          <a:xfrm>
            <a:off x="1318766" y="504825"/>
            <a:ext cx="15284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518" name="Google Shape;518;p17"/>
          <p:cNvSpPr txBox="1"/>
          <p:nvPr/>
        </p:nvSpPr>
        <p:spPr>
          <a:xfrm>
            <a:off x="1419076" y="504825"/>
            <a:ext cx="15403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K</a:t>
            </a:r>
            <a:endParaRPr/>
          </a:p>
        </p:txBody>
      </p:sp>
      <p:sp>
        <p:nvSpPr>
          <p:cNvPr id="519" name="Google Shape;519;p17"/>
          <p:cNvSpPr txBox="1"/>
          <p:nvPr/>
        </p:nvSpPr>
        <p:spPr>
          <a:xfrm>
            <a:off x="1574602" y="504825"/>
            <a:ext cx="16430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520" name="Google Shape;520;p17"/>
          <p:cNvSpPr txBox="1"/>
          <p:nvPr/>
        </p:nvSpPr>
        <p:spPr>
          <a:xfrm>
            <a:off x="1686371" y="504825"/>
            <a:ext cx="1110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521" name="Google Shape;521;p17"/>
          <p:cNvSpPr txBox="1"/>
          <p:nvPr/>
        </p:nvSpPr>
        <p:spPr>
          <a:xfrm>
            <a:off x="1744861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522" name="Google Shape;522;p17"/>
          <p:cNvSpPr txBox="1"/>
          <p:nvPr/>
        </p:nvSpPr>
        <p:spPr>
          <a:xfrm>
            <a:off x="1835944" y="504825"/>
            <a:ext cx="15373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523" name="Google Shape;523;p17"/>
          <p:cNvSpPr txBox="1"/>
          <p:nvPr/>
        </p:nvSpPr>
        <p:spPr>
          <a:xfrm>
            <a:off x="1937147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524" name="Google Shape;524;p17"/>
          <p:cNvSpPr txBox="1"/>
          <p:nvPr/>
        </p:nvSpPr>
        <p:spPr>
          <a:xfrm>
            <a:off x="2050554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525" name="Google Shape;525;p17"/>
          <p:cNvSpPr txBox="1"/>
          <p:nvPr/>
        </p:nvSpPr>
        <p:spPr>
          <a:xfrm>
            <a:off x="2160538" y="504825"/>
            <a:ext cx="11117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526" name="Google Shape;526;p17"/>
          <p:cNvSpPr txBox="1"/>
          <p:nvPr/>
        </p:nvSpPr>
        <p:spPr>
          <a:xfrm>
            <a:off x="2219176" y="504825"/>
            <a:ext cx="15731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527" name="Google Shape;527;p17"/>
          <p:cNvSpPr txBox="1"/>
          <p:nvPr/>
        </p:nvSpPr>
        <p:spPr>
          <a:xfrm>
            <a:off x="2323951" y="504825"/>
            <a:ext cx="14049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528" name="Google Shape;528;p17"/>
          <p:cNvSpPr txBox="1"/>
          <p:nvPr/>
        </p:nvSpPr>
        <p:spPr>
          <a:xfrm>
            <a:off x="2411909" y="504825"/>
            <a:ext cx="14793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529" name="Google Shape;529;p17"/>
          <p:cNvSpPr txBox="1"/>
          <p:nvPr/>
        </p:nvSpPr>
        <p:spPr>
          <a:xfrm>
            <a:off x="685800" y="1403300"/>
            <a:ext cx="13126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</a:t>
            </a:r>
            <a:endParaRPr/>
          </a:p>
        </p:txBody>
      </p:sp>
      <p:sp>
        <p:nvSpPr>
          <p:cNvPr id="530" name="Google Shape;530;p17"/>
          <p:cNvSpPr txBox="1"/>
          <p:nvPr/>
        </p:nvSpPr>
        <p:spPr>
          <a:xfrm>
            <a:off x="771674" y="1403300"/>
            <a:ext cx="1330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531" name="Google Shape;531;p17"/>
          <p:cNvSpPr txBox="1"/>
          <p:nvPr/>
        </p:nvSpPr>
        <p:spPr>
          <a:xfrm>
            <a:off x="859334" y="1403300"/>
            <a:ext cx="887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532" name="Google Shape;532;p17"/>
          <p:cNvSpPr txBox="1"/>
          <p:nvPr/>
        </p:nvSpPr>
        <p:spPr>
          <a:xfrm>
            <a:off x="902643" y="1403300"/>
            <a:ext cx="13379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533" name="Google Shape;533;p17"/>
          <p:cNvSpPr txBox="1"/>
          <p:nvPr/>
        </p:nvSpPr>
        <p:spPr>
          <a:xfrm>
            <a:off x="991046" y="1403300"/>
            <a:ext cx="12754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534" name="Google Shape;534;p17"/>
          <p:cNvSpPr txBox="1"/>
          <p:nvPr/>
        </p:nvSpPr>
        <p:spPr>
          <a:xfrm>
            <a:off x="1073200" y="1403300"/>
            <a:ext cx="13468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535" name="Google Shape;535;p17"/>
          <p:cNvSpPr txBox="1"/>
          <p:nvPr/>
        </p:nvSpPr>
        <p:spPr>
          <a:xfrm>
            <a:off x="1379041" y="1403300"/>
            <a:ext cx="11430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536" name="Google Shape;536;p17"/>
          <p:cNvSpPr txBox="1"/>
          <p:nvPr/>
        </p:nvSpPr>
        <p:spPr>
          <a:xfrm>
            <a:off x="1447949" y="1403300"/>
            <a:ext cx="887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537" name="Google Shape;537;p17"/>
          <p:cNvSpPr txBox="1"/>
          <p:nvPr/>
        </p:nvSpPr>
        <p:spPr>
          <a:xfrm>
            <a:off x="1491258" y="1403300"/>
            <a:ext cx="12561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538" name="Google Shape;538;p17"/>
          <p:cNvSpPr txBox="1"/>
          <p:nvPr/>
        </p:nvSpPr>
        <p:spPr>
          <a:xfrm>
            <a:off x="1571476" y="1403300"/>
            <a:ext cx="1360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539" name="Google Shape;539;p17"/>
          <p:cNvSpPr txBox="1"/>
          <p:nvPr/>
        </p:nvSpPr>
        <p:spPr>
          <a:xfrm>
            <a:off x="1662112" y="1403300"/>
            <a:ext cx="11281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540" name="Google Shape;540;p17"/>
          <p:cNvSpPr txBox="1"/>
          <p:nvPr/>
        </p:nvSpPr>
        <p:spPr>
          <a:xfrm>
            <a:off x="1729532" y="1403300"/>
            <a:ext cx="13617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541" name="Google Shape;541;p17"/>
          <p:cNvSpPr txBox="1"/>
          <p:nvPr/>
        </p:nvSpPr>
        <p:spPr>
          <a:xfrm>
            <a:off x="1820317" y="1403300"/>
            <a:ext cx="1296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G</a:t>
            </a:r>
            <a:endParaRPr/>
          </a:p>
        </p:txBody>
      </p:sp>
      <p:sp>
        <p:nvSpPr>
          <p:cNvPr id="542" name="Google Shape;542;p17"/>
          <p:cNvSpPr txBox="1"/>
          <p:nvPr/>
        </p:nvSpPr>
        <p:spPr>
          <a:xfrm>
            <a:off x="1904554" y="1403300"/>
            <a:ext cx="887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Í</a:t>
            </a:r>
            <a:endParaRPr/>
          </a:p>
        </p:txBody>
      </p:sp>
      <p:sp>
        <p:nvSpPr>
          <p:cNvPr id="543" name="Google Shape;543;p17"/>
          <p:cNvSpPr txBox="1"/>
          <p:nvPr/>
        </p:nvSpPr>
        <p:spPr>
          <a:xfrm>
            <a:off x="1947862" y="1403300"/>
            <a:ext cx="12754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544" name="Google Shape;544;p17"/>
          <p:cNvSpPr txBox="1"/>
          <p:nvPr/>
        </p:nvSpPr>
        <p:spPr>
          <a:xfrm>
            <a:off x="2693491" y="1403300"/>
            <a:ext cx="1204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545" name="Google Shape;545;p17"/>
          <p:cNvSpPr txBox="1"/>
          <p:nvPr/>
        </p:nvSpPr>
        <p:spPr>
          <a:xfrm>
            <a:off x="2768501" y="1403300"/>
            <a:ext cx="11593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546" name="Google Shape;546;p17"/>
          <p:cNvSpPr txBox="1"/>
          <p:nvPr/>
        </p:nvSpPr>
        <p:spPr>
          <a:xfrm>
            <a:off x="2839045" y="1403300"/>
            <a:ext cx="11430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547" name="Google Shape;547;p17"/>
          <p:cNvSpPr txBox="1"/>
          <p:nvPr/>
        </p:nvSpPr>
        <p:spPr>
          <a:xfrm>
            <a:off x="2907953" y="1403300"/>
            <a:ext cx="887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548" name="Google Shape;548;p17"/>
          <p:cNvSpPr txBox="1"/>
          <p:nvPr/>
        </p:nvSpPr>
        <p:spPr>
          <a:xfrm>
            <a:off x="2951262" y="1403300"/>
            <a:ext cx="11296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549" name="Google Shape;549;p17"/>
          <p:cNvSpPr txBox="1"/>
          <p:nvPr/>
        </p:nvSpPr>
        <p:spPr>
          <a:xfrm>
            <a:off x="3018830" y="1403300"/>
            <a:ext cx="1360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550" name="Google Shape;550;p17"/>
          <p:cNvSpPr txBox="1"/>
          <p:nvPr/>
        </p:nvSpPr>
        <p:spPr>
          <a:xfrm>
            <a:off x="3148905" y="1403300"/>
            <a:ext cx="11474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</a:t>
            </a:r>
            <a:endParaRPr/>
          </a:p>
        </p:txBody>
      </p:sp>
      <p:sp>
        <p:nvSpPr>
          <p:cNvPr id="551" name="Google Shape;551;p17"/>
          <p:cNvSpPr txBox="1"/>
          <p:nvPr/>
        </p:nvSpPr>
        <p:spPr>
          <a:xfrm>
            <a:off x="3218259" y="1403300"/>
            <a:ext cx="12665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552" name="Google Shape;552;p17"/>
          <p:cNvSpPr txBox="1"/>
          <p:nvPr/>
        </p:nvSpPr>
        <p:spPr>
          <a:xfrm>
            <a:off x="3299520" y="1403300"/>
            <a:ext cx="12486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553" name="Google Shape;553;p17"/>
          <p:cNvSpPr txBox="1"/>
          <p:nvPr/>
        </p:nvSpPr>
        <p:spPr>
          <a:xfrm>
            <a:off x="3645991" y="1403300"/>
            <a:ext cx="11668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554" name="Google Shape;554;p17"/>
          <p:cNvSpPr txBox="1"/>
          <p:nvPr/>
        </p:nvSpPr>
        <p:spPr>
          <a:xfrm>
            <a:off x="3717280" y="1403300"/>
            <a:ext cx="13126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</a:t>
            </a:r>
            <a:endParaRPr/>
          </a:p>
        </p:txBody>
      </p:sp>
      <p:sp>
        <p:nvSpPr>
          <p:cNvPr id="555" name="Google Shape;555;p17"/>
          <p:cNvSpPr txBox="1"/>
          <p:nvPr/>
        </p:nvSpPr>
        <p:spPr>
          <a:xfrm>
            <a:off x="3803154" y="1403300"/>
            <a:ext cx="12323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556" name="Google Shape;556;p17"/>
          <p:cNvSpPr txBox="1"/>
          <p:nvPr/>
        </p:nvSpPr>
        <p:spPr>
          <a:xfrm>
            <a:off x="3880991" y="1403300"/>
            <a:ext cx="8185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.</a:t>
            </a:r>
            <a:endParaRPr/>
          </a:p>
        </p:txBody>
      </p:sp>
      <p:sp>
        <p:nvSpPr>
          <p:cNvPr id="557" name="Google Shape;557;p17"/>
          <p:cNvSpPr txBox="1"/>
          <p:nvPr/>
        </p:nvSpPr>
        <p:spPr>
          <a:xfrm>
            <a:off x="4489103" y="1403300"/>
            <a:ext cx="1360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558" name="Google Shape;558;p17"/>
          <p:cNvSpPr txBox="1"/>
          <p:nvPr/>
        </p:nvSpPr>
        <p:spPr>
          <a:xfrm>
            <a:off x="4579739" y="1403300"/>
            <a:ext cx="12590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</a:t>
            </a:r>
            <a:endParaRPr/>
          </a:p>
        </p:txBody>
      </p:sp>
      <p:sp>
        <p:nvSpPr>
          <p:cNvPr id="559" name="Google Shape;559;p17"/>
          <p:cNvSpPr txBox="1"/>
          <p:nvPr/>
        </p:nvSpPr>
        <p:spPr>
          <a:xfrm>
            <a:off x="4660255" y="1403300"/>
            <a:ext cx="887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560" name="Google Shape;560;p17"/>
          <p:cNvSpPr txBox="1"/>
          <p:nvPr/>
        </p:nvSpPr>
        <p:spPr>
          <a:xfrm>
            <a:off x="4703564" y="1403300"/>
            <a:ext cx="12055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561" name="Google Shape;561;p17"/>
          <p:cNvSpPr txBox="1"/>
          <p:nvPr/>
        </p:nvSpPr>
        <p:spPr>
          <a:xfrm>
            <a:off x="4778722" y="1403300"/>
            <a:ext cx="1332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562" name="Google Shape;562;p17"/>
          <p:cNvSpPr txBox="1"/>
          <p:nvPr/>
        </p:nvSpPr>
        <p:spPr>
          <a:xfrm>
            <a:off x="4866531" y="1403300"/>
            <a:ext cx="11117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563" name="Google Shape;563;p17"/>
          <p:cNvSpPr txBox="1"/>
          <p:nvPr/>
        </p:nvSpPr>
        <p:spPr>
          <a:xfrm>
            <a:off x="4932313" y="1403300"/>
            <a:ext cx="12665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564" name="Google Shape;564;p17"/>
          <p:cNvSpPr txBox="1"/>
          <p:nvPr/>
        </p:nvSpPr>
        <p:spPr>
          <a:xfrm>
            <a:off x="5013573" y="1403300"/>
            <a:ext cx="12486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565" name="Google Shape;565;p17"/>
          <p:cNvSpPr txBox="1"/>
          <p:nvPr/>
        </p:nvSpPr>
        <p:spPr>
          <a:xfrm>
            <a:off x="5093047" y="1403300"/>
            <a:ext cx="887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566" name="Google Shape;566;p17"/>
          <p:cNvSpPr txBox="1"/>
          <p:nvPr/>
        </p:nvSpPr>
        <p:spPr>
          <a:xfrm>
            <a:off x="5136356" y="1403300"/>
            <a:ext cx="1360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Ó</a:t>
            </a:r>
            <a:endParaRPr/>
          </a:p>
        </p:txBody>
      </p:sp>
      <p:sp>
        <p:nvSpPr>
          <p:cNvPr id="567" name="Google Shape;567;p17"/>
          <p:cNvSpPr txBox="1"/>
          <p:nvPr/>
        </p:nvSpPr>
        <p:spPr>
          <a:xfrm>
            <a:off x="5226993" y="1403300"/>
            <a:ext cx="1332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568" name="Google Shape;568;p17"/>
          <p:cNvSpPr txBox="1"/>
          <p:nvPr/>
        </p:nvSpPr>
        <p:spPr>
          <a:xfrm>
            <a:off x="5681216" y="1403300"/>
            <a:ext cx="13454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569" name="Google Shape;569;p17"/>
          <p:cNvSpPr txBox="1"/>
          <p:nvPr/>
        </p:nvSpPr>
        <p:spPr>
          <a:xfrm>
            <a:off x="5770364" y="1403300"/>
            <a:ext cx="12055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570" name="Google Shape;570;p17"/>
          <p:cNvSpPr txBox="1"/>
          <p:nvPr/>
        </p:nvSpPr>
        <p:spPr>
          <a:xfrm>
            <a:off x="5845522" y="1403300"/>
            <a:ext cx="12144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571" name="Google Shape;571;p17"/>
          <p:cNvSpPr txBox="1"/>
          <p:nvPr/>
        </p:nvSpPr>
        <p:spPr>
          <a:xfrm>
            <a:off x="5921573" y="1403300"/>
            <a:ext cx="12769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572" name="Google Shape;572;p17"/>
          <p:cNvSpPr txBox="1"/>
          <p:nvPr/>
        </p:nvSpPr>
        <p:spPr>
          <a:xfrm>
            <a:off x="6003875" y="1403300"/>
            <a:ext cx="12516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</a:t>
            </a:r>
            <a:endParaRPr/>
          </a:p>
        </p:txBody>
      </p:sp>
      <p:sp>
        <p:nvSpPr>
          <p:cNvPr id="573" name="Google Shape;573;p17"/>
          <p:cNvSpPr txBox="1"/>
          <p:nvPr/>
        </p:nvSpPr>
        <p:spPr>
          <a:xfrm>
            <a:off x="6083647" y="1403300"/>
            <a:ext cx="11102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574" name="Google Shape;574;p17"/>
          <p:cNvSpPr txBox="1"/>
          <p:nvPr/>
        </p:nvSpPr>
        <p:spPr>
          <a:xfrm>
            <a:off x="6149280" y="1403300"/>
            <a:ext cx="12769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575" name="Google Shape;575;p17"/>
          <p:cNvSpPr txBox="1"/>
          <p:nvPr/>
        </p:nvSpPr>
        <p:spPr>
          <a:xfrm>
            <a:off x="6231582" y="1403300"/>
            <a:ext cx="14629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</a:t>
            </a:r>
            <a:endParaRPr/>
          </a:p>
        </p:txBody>
      </p:sp>
      <p:sp>
        <p:nvSpPr>
          <p:cNvPr id="576" name="Google Shape;576;p17"/>
          <p:cNvSpPr txBox="1"/>
          <p:nvPr/>
        </p:nvSpPr>
        <p:spPr>
          <a:xfrm>
            <a:off x="6332488" y="1403300"/>
            <a:ext cx="12055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577" name="Google Shape;577;p17"/>
          <p:cNvSpPr txBox="1"/>
          <p:nvPr/>
        </p:nvSpPr>
        <p:spPr>
          <a:xfrm>
            <a:off x="6407646" y="1403300"/>
            <a:ext cx="1330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578" name="Google Shape;578;p17"/>
          <p:cNvSpPr txBox="1"/>
          <p:nvPr/>
        </p:nvSpPr>
        <p:spPr>
          <a:xfrm>
            <a:off x="6495306" y="1403300"/>
            <a:ext cx="11340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579" name="Google Shape;579;p17"/>
          <p:cNvSpPr txBox="1"/>
          <p:nvPr/>
        </p:nvSpPr>
        <p:spPr>
          <a:xfrm>
            <a:off x="6563320" y="1403300"/>
            <a:ext cx="13617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580" name="Google Shape;580;p17"/>
          <p:cNvSpPr txBox="1"/>
          <p:nvPr/>
        </p:nvSpPr>
        <p:spPr>
          <a:xfrm>
            <a:off x="6806654" y="1403300"/>
            <a:ext cx="11668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581" name="Google Shape;581;p17"/>
          <p:cNvSpPr txBox="1"/>
          <p:nvPr/>
        </p:nvSpPr>
        <p:spPr>
          <a:xfrm>
            <a:off x="6877943" y="1403300"/>
            <a:ext cx="12055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582" name="Google Shape;582;p17"/>
          <p:cNvSpPr txBox="1"/>
          <p:nvPr/>
        </p:nvSpPr>
        <p:spPr>
          <a:xfrm>
            <a:off x="6992541" y="1403300"/>
            <a:ext cx="12442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V</a:t>
            </a:r>
            <a:endParaRPr/>
          </a:p>
        </p:txBody>
      </p:sp>
      <p:sp>
        <p:nvSpPr>
          <p:cNvPr id="583" name="Google Shape;583;p17"/>
          <p:cNvSpPr txBox="1"/>
          <p:nvPr/>
        </p:nvSpPr>
        <p:spPr>
          <a:xfrm>
            <a:off x="7071568" y="1403300"/>
            <a:ext cx="12055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584" name="Google Shape;584;p17"/>
          <p:cNvSpPr txBox="1"/>
          <p:nvPr/>
        </p:nvSpPr>
        <p:spPr>
          <a:xfrm>
            <a:off x="7146727" y="1403300"/>
            <a:ext cx="1332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585" name="Google Shape;585;p17"/>
          <p:cNvSpPr txBox="1"/>
          <p:nvPr/>
        </p:nvSpPr>
        <p:spPr>
          <a:xfrm>
            <a:off x="7234535" y="1403300"/>
            <a:ext cx="13454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586" name="Google Shape;586;p17"/>
          <p:cNvSpPr txBox="1"/>
          <p:nvPr/>
        </p:nvSpPr>
        <p:spPr>
          <a:xfrm>
            <a:off x="7323683" y="1403300"/>
            <a:ext cx="12055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587" name="Google Shape;587;p17"/>
          <p:cNvSpPr txBox="1"/>
          <p:nvPr/>
        </p:nvSpPr>
        <p:spPr>
          <a:xfrm>
            <a:off x="7438281" y="1403300"/>
            <a:ext cx="12174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588" name="Google Shape;588;p17"/>
          <p:cNvSpPr txBox="1"/>
          <p:nvPr/>
        </p:nvSpPr>
        <p:spPr>
          <a:xfrm>
            <a:off x="7514630" y="1403300"/>
            <a:ext cx="1360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589" name="Google Shape;589;p17"/>
          <p:cNvSpPr txBox="1"/>
          <p:nvPr/>
        </p:nvSpPr>
        <p:spPr>
          <a:xfrm>
            <a:off x="7605266" y="1403300"/>
            <a:ext cx="1332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590" name="Google Shape;590;p17"/>
          <p:cNvSpPr txBox="1"/>
          <p:nvPr/>
        </p:nvSpPr>
        <p:spPr>
          <a:xfrm>
            <a:off x="8657183" y="1403300"/>
            <a:ext cx="11340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591" name="Google Shape;591;p17"/>
          <p:cNvSpPr txBox="1"/>
          <p:nvPr/>
        </p:nvSpPr>
        <p:spPr>
          <a:xfrm>
            <a:off x="8725198" y="1403300"/>
            <a:ext cx="13513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592" name="Google Shape;592;p17"/>
          <p:cNvSpPr txBox="1"/>
          <p:nvPr/>
        </p:nvSpPr>
        <p:spPr>
          <a:xfrm>
            <a:off x="8814941" y="1403300"/>
            <a:ext cx="11117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593" name="Google Shape;593;p17"/>
          <p:cNvSpPr txBox="1"/>
          <p:nvPr/>
        </p:nvSpPr>
        <p:spPr>
          <a:xfrm>
            <a:off x="8880723" y="1403300"/>
            <a:ext cx="12754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594" name="Google Shape;594;p17"/>
          <p:cNvSpPr txBox="1"/>
          <p:nvPr/>
        </p:nvSpPr>
        <p:spPr>
          <a:xfrm>
            <a:off x="8962876" y="1403300"/>
            <a:ext cx="1140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595" name="Google Shape;595;p17"/>
          <p:cNvSpPr txBox="1"/>
          <p:nvPr/>
        </p:nvSpPr>
        <p:spPr>
          <a:xfrm>
            <a:off x="9184035" y="1403300"/>
            <a:ext cx="11668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</a:t>
            </a:r>
            <a:endParaRPr/>
          </a:p>
        </p:txBody>
      </p:sp>
      <p:sp>
        <p:nvSpPr>
          <p:cNvPr id="596" name="Google Shape;596;p17"/>
          <p:cNvSpPr txBox="1"/>
          <p:nvPr/>
        </p:nvSpPr>
        <p:spPr>
          <a:xfrm>
            <a:off x="9255323" y="1403300"/>
            <a:ext cx="13617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597" name="Google Shape;597;p17"/>
          <p:cNvSpPr txBox="1"/>
          <p:nvPr/>
        </p:nvSpPr>
        <p:spPr>
          <a:xfrm>
            <a:off x="9346109" y="1403300"/>
            <a:ext cx="12590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</a:t>
            </a:r>
            <a:endParaRPr/>
          </a:p>
        </p:txBody>
      </p:sp>
      <p:sp>
        <p:nvSpPr>
          <p:cNvPr id="598" name="Google Shape;598;p17"/>
          <p:cNvSpPr txBox="1"/>
          <p:nvPr/>
        </p:nvSpPr>
        <p:spPr>
          <a:xfrm>
            <a:off x="9426625" y="1403300"/>
            <a:ext cx="14629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</a:t>
            </a:r>
            <a:endParaRPr/>
          </a:p>
        </p:txBody>
      </p:sp>
      <p:sp>
        <p:nvSpPr>
          <p:cNvPr id="599" name="Google Shape;599;p17"/>
          <p:cNvSpPr txBox="1"/>
          <p:nvPr/>
        </p:nvSpPr>
        <p:spPr>
          <a:xfrm>
            <a:off x="9527530" y="1403300"/>
            <a:ext cx="12769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600" name="Google Shape;600;p17"/>
          <p:cNvSpPr txBox="1"/>
          <p:nvPr/>
        </p:nvSpPr>
        <p:spPr>
          <a:xfrm>
            <a:off x="9649123" y="1403300"/>
            <a:ext cx="13468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601" name="Google Shape;601;p17"/>
          <p:cNvSpPr txBox="1"/>
          <p:nvPr/>
        </p:nvSpPr>
        <p:spPr>
          <a:xfrm>
            <a:off x="9738420" y="1403300"/>
            <a:ext cx="12055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602" name="Google Shape;602;p17"/>
          <p:cNvSpPr txBox="1"/>
          <p:nvPr/>
        </p:nvSpPr>
        <p:spPr>
          <a:xfrm>
            <a:off x="9853017" y="1403300"/>
            <a:ext cx="12144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603" name="Google Shape;603;p17"/>
          <p:cNvSpPr txBox="1"/>
          <p:nvPr/>
        </p:nvSpPr>
        <p:spPr>
          <a:xfrm>
            <a:off x="9929068" y="1403300"/>
            <a:ext cx="1268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604" name="Google Shape;604;p17"/>
          <p:cNvSpPr txBox="1"/>
          <p:nvPr/>
        </p:nvSpPr>
        <p:spPr>
          <a:xfrm>
            <a:off x="10010477" y="1403300"/>
            <a:ext cx="1296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G</a:t>
            </a:r>
            <a:endParaRPr/>
          </a:p>
        </p:txBody>
      </p:sp>
      <p:sp>
        <p:nvSpPr>
          <p:cNvPr id="605" name="Google Shape;605;p17"/>
          <p:cNvSpPr txBox="1"/>
          <p:nvPr/>
        </p:nvSpPr>
        <p:spPr>
          <a:xfrm>
            <a:off x="10094714" y="1403300"/>
            <a:ext cx="1360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606" name="Google Shape;606;p17"/>
          <p:cNvSpPr txBox="1"/>
          <p:nvPr/>
        </p:nvSpPr>
        <p:spPr>
          <a:xfrm>
            <a:off x="9073753" y="6624638"/>
            <a:ext cx="1727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Æ</a:t>
            </a:r>
            <a:endParaRPr/>
          </a:p>
        </p:txBody>
      </p:sp>
      <p:sp>
        <p:nvSpPr>
          <p:cNvPr id="607" name="Google Shape;607;p17"/>
          <p:cNvSpPr txBox="1"/>
          <p:nvPr/>
        </p:nvSpPr>
        <p:spPr>
          <a:xfrm>
            <a:off x="9198769" y="6624638"/>
            <a:ext cx="12918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608" name="Google Shape;608;p17"/>
          <p:cNvSpPr txBox="1"/>
          <p:nvPr/>
        </p:nvSpPr>
        <p:spPr>
          <a:xfrm>
            <a:off x="9280178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609" name="Google Shape;609;p17"/>
          <p:cNvSpPr txBox="1"/>
          <p:nvPr/>
        </p:nvSpPr>
        <p:spPr>
          <a:xfrm>
            <a:off x="9384209" y="6624638"/>
            <a:ext cx="1382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610" name="Google Shape;610;p17"/>
          <p:cNvSpPr txBox="1"/>
          <p:nvPr/>
        </p:nvSpPr>
        <p:spPr>
          <a:xfrm>
            <a:off x="9474696" y="6624638"/>
            <a:ext cx="1433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611" name="Google Shape;611;p17"/>
          <p:cNvSpPr txBox="1"/>
          <p:nvPr/>
        </p:nvSpPr>
        <p:spPr>
          <a:xfrm>
            <a:off x="9621887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612" name="Google Shape;612;p17"/>
          <p:cNvSpPr txBox="1"/>
          <p:nvPr/>
        </p:nvSpPr>
        <p:spPr>
          <a:xfrm>
            <a:off x="9716095" y="6624638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613" name="Google Shape;613;p17"/>
          <p:cNvSpPr txBox="1"/>
          <p:nvPr/>
        </p:nvSpPr>
        <p:spPr>
          <a:xfrm>
            <a:off x="9854952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614" name="Google Shape;614;p17"/>
          <p:cNvSpPr txBox="1"/>
          <p:nvPr/>
        </p:nvSpPr>
        <p:spPr>
          <a:xfrm>
            <a:off x="9949160" y="6624638"/>
            <a:ext cx="1017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615" name="Google Shape;615;p17"/>
          <p:cNvSpPr txBox="1"/>
          <p:nvPr/>
        </p:nvSpPr>
        <p:spPr>
          <a:xfrm>
            <a:off x="10003185" y="6624638"/>
            <a:ext cx="1394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616" name="Google Shape;616;p17"/>
          <p:cNvSpPr txBox="1"/>
          <p:nvPr/>
        </p:nvSpPr>
        <p:spPr>
          <a:xfrm>
            <a:off x="10094863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617" name="Google Shape;617;p17"/>
          <p:cNvSpPr txBox="1"/>
          <p:nvPr/>
        </p:nvSpPr>
        <p:spPr>
          <a:xfrm>
            <a:off x="10150376" y="6624638"/>
            <a:ext cx="13290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618" name="Google Shape;618;p17"/>
          <p:cNvSpPr txBox="1"/>
          <p:nvPr/>
        </p:nvSpPr>
        <p:spPr>
          <a:xfrm>
            <a:off x="10287149" y="6624638"/>
            <a:ext cx="985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619" name="Google Shape;619;p17"/>
          <p:cNvSpPr txBox="1"/>
          <p:nvPr/>
        </p:nvSpPr>
        <p:spPr>
          <a:xfrm>
            <a:off x="10389543" y="6624638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620" name="Google Shape;620;p17"/>
          <p:cNvSpPr txBox="1"/>
          <p:nvPr/>
        </p:nvSpPr>
        <p:spPr>
          <a:xfrm>
            <a:off x="10484495" y="6624638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621" name="Google Shape;621;p17"/>
          <p:cNvSpPr txBox="1"/>
          <p:nvPr/>
        </p:nvSpPr>
        <p:spPr>
          <a:xfrm>
            <a:off x="10569773" y="6624638"/>
            <a:ext cx="1498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622" name="Google Shape;622;p17"/>
          <p:cNvSpPr txBox="1"/>
          <p:nvPr/>
        </p:nvSpPr>
        <p:spPr>
          <a:xfrm>
            <a:off x="10671870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623" name="Google Shape;623;p17"/>
          <p:cNvSpPr txBox="1"/>
          <p:nvPr/>
        </p:nvSpPr>
        <p:spPr>
          <a:xfrm>
            <a:off x="10775900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624" name="Google Shape;624;p17"/>
          <p:cNvSpPr txBox="1"/>
          <p:nvPr/>
        </p:nvSpPr>
        <p:spPr>
          <a:xfrm>
            <a:off x="10870109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625" name="Google Shape;625;p17"/>
          <p:cNvSpPr txBox="1"/>
          <p:nvPr/>
        </p:nvSpPr>
        <p:spPr>
          <a:xfrm>
            <a:off x="10925621" y="6624638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626" name="Google Shape;626;p17"/>
          <p:cNvSpPr txBox="1"/>
          <p:nvPr/>
        </p:nvSpPr>
        <p:spPr>
          <a:xfrm>
            <a:off x="11032182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627" name="Google Shape;627;p17"/>
          <p:cNvSpPr txBox="1"/>
          <p:nvPr/>
        </p:nvSpPr>
        <p:spPr>
          <a:xfrm>
            <a:off x="11384012" y="6617494"/>
            <a:ext cx="12918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628" name="Google Shape;628;p17"/>
          <p:cNvSpPr txBox="1"/>
          <p:nvPr/>
        </p:nvSpPr>
        <p:spPr>
          <a:xfrm>
            <a:off x="11460659" y="6617494"/>
            <a:ext cx="12010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</a:t>
            </a:r>
            <a:endParaRPr/>
          </a:p>
        </p:txBody>
      </p:sp>
      <p:sp>
        <p:nvSpPr>
          <p:cNvPr id="629" name="Google Shape;629;p17"/>
          <p:cNvSpPr txBox="1"/>
          <p:nvPr/>
        </p:nvSpPr>
        <p:spPr>
          <a:xfrm>
            <a:off x="11556206" y="6636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/</a:t>
            </a:r>
            <a:endParaRPr/>
          </a:p>
        </p:txBody>
      </p:sp>
      <p:sp>
        <p:nvSpPr>
          <p:cNvPr id="630" name="Google Shape;630;p17"/>
          <p:cNvSpPr txBox="1"/>
          <p:nvPr/>
        </p:nvSpPr>
        <p:spPr>
          <a:xfrm>
            <a:off x="11619607" y="6636544"/>
            <a:ext cx="10090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/>
          </a:p>
        </p:txBody>
      </p:sp>
      <p:sp>
        <p:nvSpPr>
          <p:cNvPr id="631" name="Google Shape;631;p17"/>
          <p:cNvSpPr txBox="1"/>
          <p:nvPr/>
        </p:nvSpPr>
        <p:spPr>
          <a:xfrm>
            <a:off x="11675120" y="6636544"/>
            <a:ext cx="10492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r>
            <a:endParaRPr/>
          </a:p>
        </p:txBody>
      </p:sp>
      <p:sp>
        <p:nvSpPr>
          <p:cNvPr id="632" name="Google Shape;632;p17"/>
          <p:cNvSpPr txBox="1"/>
          <p:nvPr/>
        </p:nvSpPr>
        <p:spPr>
          <a:xfrm>
            <a:off x="609600" y="681038"/>
            <a:ext cx="3920936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5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Unidades disponibles</a:t>
            </a:r>
            <a:endParaRPr/>
          </a:p>
        </p:txBody>
      </p:sp>
      <p:sp>
        <p:nvSpPr>
          <p:cNvPr id="633" name="Google Shape;633;p17"/>
          <p:cNvSpPr txBox="1"/>
          <p:nvPr/>
        </p:nvSpPr>
        <p:spPr>
          <a:xfrm>
            <a:off x="10106769" y="751880"/>
            <a:ext cx="170798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Actualizado al </a:t>
            </a: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05/10/2026</a:t>
            </a:r>
            <a:endParaRPr/>
          </a:p>
        </p:txBody>
      </p:sp>
      <p:sp>
        <p:nvSpPr>
          <p:cNvPr id="634" name="Google Shape;634;p17"/>
          <p:cNvSpPr txBox="1"/>
          <p:nvPr/>
        </p:nvSpPr>
        <p:spPr>
          <a:xfrm>
            <a:off x="9482733" y="934641"/>
            <a:ext cx="238194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Precios en dólares americanos (USD)</a:t>
            </a:r>
            <a:endParaRPr/>
          </a:p>
        </p:txBody>
      </p:sp>
      <p:sp>
        <p:nvSpPr>
          <p:cNvPr id="635" name="Google Shape;635;p17"/>
          <p:cNvSpPr txBox="1"/>
          <p:nvPr/>
        </p:nvSpPr>
        <p:spPr>
          <a:xfrm>
            <a:off x="685800" y="1691432"/>
            <a:ext cx="462576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19E</a:t>
            </a:r>
            <a:endParaRPr/>
          </a:p>
        </p:txBody>
      </p:sp>
      <p:sp>
        <p:nvSpPr>
          <p:cNvPr id="636" name="Google Shape;636;p17"/>
          <p:cNvSpPr txBox="1"/>
          <p:nvPr/>
        </p:nvSpPr>
        <p:spPr>
          <a:xfrm>
            <a:off x="8065145" y="1691432"/>
            <a:ext cx="1181922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8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120.178</a:t>
            </a:r>
            <a:endParaRPr/>
          </a:p>
        </p:txBody>
      </p:sp>
      <p:sp>
        <p:nvSpPr>
          <p:cNvPr id="637" name="Google Shape;637;p17"/>
          <p:cNvSpPr txBox="1"/>
          <p:nvPr/>
        </p:nvSpPr>
        <p:spPr>
          <a:xfrm>
            <a:off x="1379041" y="1700957"/>
            <a:ext cx="100153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1 dormitorio</a:t>
            </a:r>
            <a:endParaRPr/>
          </a:p>
        </p:txBody>
      </p:sp>
      <p:sp>
        <p:nvSpPr>
          <p:cNvPr id="638" name="Google Shape;638;p17"/>
          <p:cNvSpPr txBox="1"/>
          <p:nvPr/>
        </p:nvSpPr>
        <p:spPr>
          <a:xfrm>
            <a:off x="2693491" y="1700957"/>
            <a:ext cx="51483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Stock </a:t>
            </a:r>
            <a:endParaRPr/>
          </a:p>
        </p:txBody>
      </p:sp>
      <p:sp>
        <p:nvSpPr>
          <p:cNvPr id="639" name="Google Shape;639;p17"/>
          <p:cNvSpPr txBox="1"/>
          <p:nvPr/>
        </p:nvSpPr>
        <p:spPr>
          <a:xfrm>
            <a:off x="3645991" y="1700957"/>
            <a:ext cx="79049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46,45 m²</a:t>
            </a:r>
            <a:endParaRPr/>
          </a:p>
        </p:txBody>
      </p:sp>
      <p:sp>
        <p:nvSpPr>
          <p:cNvPr id="640" name="Google Shape;640;p17"/>
          <p:cNvSpPr txBox="1"/>
          <p:nvPr/>
        </p:nvSpPr>
        <p:spPr>
          <a:xfrm>
            <a:off x="4489103" y="1700957"/>
            <a:ext cx="737771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Suroeste</a:t>
            </a:r>
            <a:endParaRPr/>
          </a:p>
        </p:txBody>
      </p:sp>
      <p:sp>
        <p:nvSpPr>
          <p:cNvPr id="641" name="Google Shape;641;p17"/>
          <p:cNvSpPr txBox="1"/>
          <p:nvPr/>
        </p:nvSpPr>
        <p:spPr>
          <a:xfrm>
            <a:off x="5766048" y="1700957"/>
            <a:ext cx="108785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USD 120.178</a:t>
            </a:r>
            <a:endParaRPr/>
          </a:p>
        </p:txBody>
      </p:sp>
      <p:sp>
        <p:nvSpPr>
          <p:cNvPr id="642" name="Google Shape;642;p17"/>
          <p:cNvSpPr txBox="1"/>
          <p:nvPr/>
        </p:nvSpPr>
        <p:spPr>
          <a:xfrm>
            <a:off x="6806654" y="1700957"/>
            <a:ext cx="26746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—</a:t>
            </a:r>
            <a:endParaRPr/>
          </a:p>
        </p:txBody>
      </p:sp>
      <p:sp>
        <p:nvSpPr>
          <p:cNvPr id="643" name="Google Shape;643;p17"/>
          <p:cNvSpPr txBox="1"/>
          <p:nvPr/>
        </p:nvSpPr>
        <p:spPr>
          <a:xfrm>
            <a:off x="9422160" y="1725216"/>
            <a:ext cx="106789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20% + 42 cuotas</a:t>
            </a:r>
            <a:endParaRPr/>
          </a:p>
        </p:txBody>
      </p:sp>
      <p:sp>
        <p:nvSpPr>
          <p:cNvPr id="644" name="Google Shape;644;p17"/>
          <p:cNvSpPr txBox="1"/>
          <p:nvPr/>
        </p:nvSpPr>
        <p:spPr>
          <a:xfrm>
            <a:off x="1379041" y="1893838"/>
            <a:ext cx="7112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Sin balcón</a:t>
            </a:r>
            <a:endParaRPr/>
          </a:p>
        </p:txBody>
      </p:sp>
      <p:sp>
        <p:nvSpPr>
          <p:cNvPr id="645" name="Google Shape;645;p17"/>
          <p:cNvSpPr txBox="1"/>
          <p:nvPr/>
        </p:nvSpPr>
        <p:spPr>
          <a:xfrm>
            <a:off x="2693491" y="1893838"/>
            <a:ext cx="5849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Propio</a:t>
            </a:r>
            <a:endParaRPr/>
          </a:p>
        </p:txBody>
      </p:sp>
      <p:sp>
        <p:nvSpPr>
          <p:cNvPr id="646" name="Google Shape;646;p17"/>
          <p:cNvSpPr txBox="1"/>
          <p:nvPr/>
        </p:nvSpPr>
        <p:spPr>
          <a:xfrm>
            <a:off x="9184035" y="1905595"/>
            <a:ext cx="132217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+ 10% contra entrega</a:t>
            </a:r>
            <a:endParaRPr/>
          </a:p>
        </p:txBody>
      </p:sp>
      <p:sp>
        <p:nvSpPr>
          <p:cNvPr id="647" name="Google Shape;647;p17"/>
          <p:cNvSpPr txBox="1"/>
          <p:nvPr/>
        </p:nvSpPr>
        <p:spPr>
          <a:xfrm>
            <a:off x="685800" y="1905744"/>
            <a:ext cx="53088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19</a:t>
            </a:r>
            <a:endParaRPr/>
          </a:p>
        </p:txBody>
      </p:sp>
      <p:sp>
        <p:nvSpPr>
          <p:cNvPr id="648" name="Google Shape;648;p17"/>
          <p:cNvSpPr txBox="1"/>
          <p:nvPr/>
        </p:nvSpPr>
        <p:spPr>
          <a:xfrm>
            <a:off x="685800" y="2220069"/>
            <a:ext cx="457593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20F</a:t>
            </a:r>
            <a:endParaRPr/>
          </a:p>
        </p:txBody>
      </p:sp>
      <p:sp>
        <p:nvSpPr>
          <p:cNvPr id="649" name="Google Shape;649;p17"/>
          <p:cNvSpPr txBox="1"/>
          <p:nvPr/>
        </p:nvSpPr>
        <p:spPr>
          <a:xfrm>
            <a:off x="8161883" y="2220069"/>
            <a:ext cx="1077444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8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92.890</a:t>
            </a:r>
            <a:endParaRPr/>
          </a:p>
        </p:txBody>
      </p:sp>
      <p:sp>
        <p:nvSpPr>
          <p:cNvPr id="650" name="Google Shape;650;p17"/>
          <p:cNvSpPr txBox="1"/>
          <p:nvPr/>
        </p:nvSpPr>
        <p:spPr>
          <a:xfrm>
            <a:off x="1379041" y="2229594"/>
            <a:ext cx="120518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Monoambiente</a:t>
            </a:r>
            <a:endParaRPr/>
          </a:p>
        </p:txBody>
      </p:sp>
      <p:sp>
        <p:nvSpPr>
          <p:cNvPr id="651" name="Google Shape;651;p17"/>
          <p:cNvSpPr txBox="1"/>
          <p:nvPr/>
        </p:nvSpPr>
        <p:spPr>
          <a:xfrm>
            <a:off x="2693491" y="2229594"/>
            <a:ext cx="698069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Reventa</a:t>
            </a:r>
            <a:endParaRPr/>
          </a:p>
        </p:txBody>
      </p:sp>
      <p:sp>
        <p:nvSpPr>
          <p:cNvPr id="652" name="Google Shape;652;p17"/>
          <p:cNvSpPr txBox="1"/>
          <p:nvPr/>
        </p:nvSpPr>
        <p:spPr>
          <a:xfrm>
            <a:off x="3645991" y="2229594"/>
            <a:ext cx="79049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34,35 m²</a:t>
            </a:r>
            <a:endParaRPr/>
          </a:p>
        </p:txBody>
      </p:sp>
      <p:sp>
        <p:nvSpPr>
          <p:cNvPr id="653" name="Google Shape;653;p17"/>
          <p:cNvSpPr txBox="1"/>
          <p:nvPr/>
        </p:nvSpPr>
        <p:spPr>
          <a:xfrm>
            <a:off x="4489103" y="2229594"/>
            <a:ext cx="53444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Oeste</a:t>
            </a:r>
            <a:endParaRPr/>
          </a:p>
        </p:txBody>
      </p:sp>
      <p:sp>
        <p:nvSpPr>
          <p:cNvPr id="654" name="Google Shape;654;p17"/>
          <p:cNvSpPr txBox="1"/>
          <p:nvPr/>
        </p:nvSpPr>
        <p:spPr>
          <a:xfrm>
            <a:off x="5856089" y="2229594"/>
            <a:ext cx="99060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USD 92.890</a:t>
            </a:r>
            <a:endParaRPr/>
          </a:p>
        </p:txBody>
      </p:sp>
      <p:sp>
        <p:nvSpPr>
          <p:cNvPr id="655" name="Google Shape;655;p17"/>
          <p:cNvSpPr txBox="1"/>
          <p:nvPr/>
        </p:nvSpPr>
        <p:spPr>
          <a:xfrm>
            <a:off x="6806654" y="2229594"/>
            <a:ext cx="26746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—</a:t>
            </a:r>
            <a:endParaRPr/>
          </a:p>
        </p:txBody>
      </p:sp>
      <p:sp>
        <p:nvSpPr>
          <p:cNvPr id="656" name="Google Shape;656;p17"/>
          <p:cNvSpPr txBox="1"/>
          <p:nvPr/>
        </p:nvSpPr>
        <p:spPr>
          <a:xfrm>
            <a:off x="9422160" y="2253853"/>
            <a:ext cx="200545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30% + cuotas hasta agosto 2029</a:t>
            </a:r>
            <a:endParaRPr/>
          </a:p>
        </p:txBody>
      </p:sp>
      <p:sp>
        <p:nvSpPr>
          <p:cNvPr id="657" name="Google Shape;657;p17"/>
          <p:cNvSpPr txBox="1"/>
          <p:nvPr/>
        </p:nvSpPr>
        <p:spPr>
          <a:xfrm>
            <a:off x="1379041" y="2422475"/>
            <a:ext cx="7800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Sin cochera</a:t>
            </a:r>
            <a:endParaRPr/>
          </a:p>
        </p:txBody>
      </p:sp>
      <p:sp>
        <p:nvSpPr>
          <p:cNvPr id="658" name="Google Shape;658;p17"/>
          <p:cNvSpPr txBox="1"/>
          <p:nvPr/>
        </p:nvSpPr>
        <p:spPr>
          <a:xfrm>
            <a:off x="9184035" y="2434233"/>
            <a:ext cx="107496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+ 10% cuota final</a:t>
            </a:r>
            <a:endParaRPr/>
          </a:p>
        </p:txBody>
      </p:sp>
      <p:sp>
        <p:nvSpPr>
          <p:cNvPr id="659" name="Google Shape;659;p17"/>
          <p:cNvSpPr txBox="1"/>
          <p:nvPr/>
        </p:nvSpPr>
        <p:spPr>
          <a:xfrm>
            <a:off x="685800" y="2434382"/>
            <a:ext cx="53088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20</a:t>
            </a:r>
            <a:endParaRPr/>
          </a:p>
        </p:txBody>
      </p:sp>
      <p:sp>
        <p:nvSpPr>
          <p:cNvPr id="660" name="Google Shape;660;p17"/>
          <p:cNvSpPr txBox="1"/>
          <p:nvPr/>
        </p:nvSpPr>
        <p:spPr>
          <a:xfrm>
            <a:off x="685800" y="2728168"/>
            <a:ext cx="457593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21F</a:t>
            </a:r>
            <a:endParaRPr/>
          </a:p>
        </p:txBody>
      </p:sp>
      <p:sp>
        <p:nvSpPr>
          <p:cNvPr id="661" name="Google Shape;661;p17"/>
          <p:cNvSpPr txBox="1"/>
          <p:nvPr/>
        </p:nvSpPr>
        <p:spPr>
          <a:xfrm>
            <a:off x="8161883" y="2728168"/>
            <a:ext cx="1077444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8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92.890</a:t>
            </a:r>
            <a:endParaRPr/>
          </a:p>
        </p:txBody>
      </p:sp>
      <p:sp>
        <p:nvSpPr>
          <p:cNvPr id="662" name="Google Shape;662;p17"/>
          <p:cNvSpPr txBox="1"/>
          <p:nvPr/>
        </p:nvSpPr>
        <p:spPr>
          <a:xfrm>
            <a:off x="1379041" y="2737693"/>
            <a:ext cx="120518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Monoambiente</a:t>
            </a:r>
            <a:endParaRPr/>
          </a:p>
        </p:txBody>
      </p:sp>
      <p:sp>
        <p:nvSpPr>
          <p:cNvPr id="663" name="Google Shape;663;p17"/>
          <p:cNvSpPr txBox="1"/>
          <p:nvPr/>
        </p:nvSpPr>
        <p:spPr>
          <a:xfrm>
            <a:off x="2693491" y="2737693"/>
            <a:ext cx="698069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Reventa</a:t>
            </a:r>
            <a:endParaRPr/>
          </a:p>
        </p:txBody>
      </p:sp>
      <p:sp>
        <p:nvSpPr>
          <p:cNvPr id="664" name="Google Shape;664;p17"/>
          <p:cNvSpPr txBox="1"/>
          <p:nvPr/>
        </p:nvSpPr>
        <p:spPr>
          <a:xfrm>
            <a:off x="3645991" y="2737693"/>
            <a:ext cx="79049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34,35 m²</a:t>
            </a:r>
            <a:endParaRPr/>
          </a:p>
        </p:txBody>
      </p:sp>
      <p:sp>
        <p:nvSpPr>
          <p:cNvPr id="665" name="Google Shape;665;p17"/>
          <p:cNvSpPr txBox="1"/>
          <p:nvPr/>
        </p:nvSpPr>
        <p:spPr>
          <a:xfrm>
            <a:off x="4489103" y="2737693"/>
            <a:ext cx="53444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Oeste</a:t>
            </a:r>
            <a:endParaRPr/>
          </a:p>
        </p:txBody>
      </p:sp>
      <p:sp>
        <p:nvSpPr>
          <p:cNvPr id="666" name="Google Shape;666;p17"/>
          <p:cNvSpPr txBox="1"/>
          <p:nvPr/>
        </p:nvSpPr>
        <p:spPr>
          <a:xfrm>
            <a:off x="5856089" y="2737693"/>
            <a:ext cx="99060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USD 92.890</a:t>
            </a:r>
            <a:endParaRPr/>
          </a:p>
        </p:txBody>
      </p:sp>
      <p:sp>
        <p:nvSpPr>
          <p:cNvPr id="667" name="Google Shape;667;p17"/>
          <p:cNvSpPr txBox="1"/>
          <p:nvPr/>
        </p:nvSpPr>
        <p:spPr>
          <a:xfrm>
            <a:off x="6806654" y="2737693"/>
            <a:ext cx="26746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—</a:t>
            </a:r>
            <a:endParaRPr/>
          </a:p>
        </p:txBody>
      </p:sp>
      <p:sp>
        <p:nvSpPr>
          <p:cNvPr id="668" name="Google Shape;668;p17"/>
          <p:cNvSpPr txBox="1"/>
          <p:nvPr/>
        </p:nvSpPr>
        <p:spPr>
          <a:xfrm>
            <a:off x="9422160" y="2761952"/>
            <a:ext cx="200545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30% + cuotas hasta agosto 2029</a:t>
            </a:r>
            <a:endParaRPr/>
          </a:p>
        </p:txBody>
      </p:sp>
      <p:sp>
        <p:nvSpPr>
          <p:cNvPr id="669" name="Google Shape;669;p17"/>
          <p:cNvSpPr txBox="1"/>
          <p:nvPr/>
        </p:nvSpPr>
        <p:spPr>
          <a:xfrm>
            <a:off x="1379041" y="2930575"/>
            <a:ext cx="7800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Sin cochera</a:t>
            </a:r>
            <a:endParaRPr/>
          </a:p>
        </p:txBody>
      </p:sp>
      <p:sp>
        <p:nvSpPr>
          <p:cNvPr id="670" name="Google Shape;670;p17"/>
          <p:cNvSpPr txBox="1"/>
          <p:nvPr/>
        </p:nvSpPr>
        <p:spPr>
          <a:xfrm>
            <a:off x="9184035" y="2942332"/>
            <a:ext cx="107496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+ 10% cuota final</a:t>
            </a:r>
            <a:endParaRPr/>
          </a:p>
        </p:txBody>
      </p:sp>
      <p:sp>
        <p:nvSpPr>
          <p:cNvPr id="671" name="Google Shape;671;p17"/>
          <p:cNvSpPr txBox="1"/>
          <p:nvPr/>
        </p:nvSpPr>
        <p:spPr>
          <a:xfrm>
            <a:off x="685800" y="2942481"/>
            <a:ext cx="53088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21</a:t>
            </a:r>
            <a:endParaRPr/>
          </a:p>
        </p:txBody>
      </p:sp>
      <p:sp>
        <p:nvSpPr>
          <p:cNvPr id="672" name="Google Shape;672;p17"/>
          <p:cNvSpPr txBox="1"/>
          <p:nvPr/>
        </p:nvSpPr>
        <p:spPr>
          <a:xfrm>
            <a:off x="685800" y="3236268"/>
            <a:ext cx="486364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23D</a:t>
            </a:r>
            <a:endParaRPr/>
          </a:p>
        </p:txBody>
      </p:sp>
      <p:sp>
        <p:nvSpPr>
          <p:cNvPr id="673" name="Google Shape;673;p17"/>
          <p:cNvSpPr txBox="1"/>
          <p:nvPr/>
        </p:nvSpPr>
        <p:spPr>
          <a:xfrm>
            <a:off x="8065145" y="3236268"/>
            <a:ext cx="1181922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8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121.348</a:t>
            </a:r>
            <a:endParaRPr/>
          </a:p>
        </p:txBody>
      </p:sp>
      <p:sp>
        <p:nvSpPr>
          <p:cNvPr id="674" name="Google Shape;674;p17"/>
          <p:cNvSpPr txBox="1"/>
          <p:nvPr/>
        </p:nvSpPr>
        <p:spPr>
          <a:xfrm>
            <a:off x="1379041" y="3245793"/>
            <a:ext cx="100153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1 dormitorio</a:t>
            </a:r>
            <a:endParaRPr/>
          </a:p>
        </p:txBody>
      </p:sp>
      <p:sp>
        <p:nvSpPr>
          <p:cNvPr id="675" name="Google Shape;675;p17"/>
          <p:cNvSpPr txBox="1"/>
          <p:nvPr/>
        </p:nvSpPr>
        <p:spPr>
          <a:xfrm>
            <a:off x="2693491" y="3245793"/>
            <a:ext cx="51483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Stock </a:t>
            </a:r>
            <a:endParaRPr/>
          </a:p>
        </p:txBody>
      </p:sp>
      <p:sp>
        <p:nvSpPr>
          <p:cNvPr id="676" name="Google Shape;676;p17"/>
          <p:cNvSpPr txBox="1"/>
          <p:nvPr/>
        </p:nvSpPr>
        <p:spPr>
          <a:xfrm>
            <a:off x="3645991" y="3245793"/>
            <a:ext cx="79049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46,45 m²</a:t>
            </a:r>
            <a:endParaRPr/>
          </a:p>
        </p:txBody>
      </p:sp>
      <p:sp>
        <p:nvSpPr>
          <p:cNvPr id="677" name="Google Shape;677;p17"/>
          <p:cNvSpPr txBox="1"/>
          <p:nvPr/>
        </p:nvSpPr>
        <p:spPr>
          <a:xfrm>
            <a:off x="4489103" y="3245793"/>
            <a:ext cx="737771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Suroeste</a:t>
            </a:r>
            <a:endParaRPr/>
          </a:p>
        </p:txBody>
      </p:sp>
      <p:sp>
        <p:nvSpPr>
          <p:cNvPr id="678" name="Google Shape;678;p17"/>
          <p:cNvSpPr txBox="1"/>
          <p:nvPr/>
        </p:nvSpPr>
        <p:spPr>
          <a:xfrm>
            <a:off x="5766048" y="3245793"/>
            <a:ext cx="108785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USD 121.348</a:t>
            </a:r>
            <a:endParaRPr/>
          </a:p>
        </p:txBody>
      </p:sp>
      <p:sp>
        <p:nvSpPr>
          <p:cNvPr id="679" name="Google Shape;679;p17"/>
          <p:cNvSpPr txBox="1"/>
          <p:nvPr/>
        </p:nvSpPr>
        <p:spPr>
          <a:xfrm>
            <a:off x="6806654" y="3245793"/>
            <a:ext cx="26746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—</a:t>
            </a:r>
            <a:endParaRPr/>
          </a:p>
        </p:txBody>
      </p:sp>
      <p:sp>
        <p:nvSpPr>
          <p:cNvPr id="680" name="Google Shape;680;p17"/>
          <p:cNvSpPr txBox="1"/>
          <p:nvPr/>
        </p:nvSpPr>
        <p:spPr>
          <a:xfrm>
            <a:off x="9422160" y="3270052"/>
            <a:ext cx="106789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20% + 42 cuotas</a:t>
            </a:r>
            <a:endParaRPr/>
          </a:p>
        </p:txBody>
      </p:sp>
      <p:sp>
        <p:nvSpPr>
          <p:cNvPr id="681" name="Google Shape;681;p17"/>
          <p:cNvSpPr txBox="1"/>
          <p:nvPr/>
        </p:nvSpPr>
        <p:spPr>
          <a:xfrm>
            <a:off x="1379041" y="3438674"/>
            <a:ext cx="7112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Sin balcón</a:t>
            </a:r>
            <a:endParaRPr/>
          </a:p>
        </p:txBody>
      </p:sp>
      <p:sp>
        <p:nvSpPr>
          <p:cNvPr id="682" name="Google Shape;682;p17"/>
          <p:cNvSpPr txBox="1"/>
          <p:nvPr/>
        </p:nvSpPr>
        <p:spPr>
          <a:xfrm>
            <a:off x="2693491" y="3438674"/>
            <a:ext cx="5849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Propio</a:t>
            </a:r>
            <a:endParaRPr/>
          </a:p>
        </p:txBody>
      </p:sp>
      <p:sp>
        <p:nvSpPr>
          <p:cNvPr id="683" name="Google Shape;683;p17"/>
          <p:cNvSpPr txBox="1"/>
          <p:nvPr/>
        </p:nvSpPr>
        <p:spPr>
          <a:xfrm>
            <a:off x="9184035" y="3450431"/>
            <a:ext cx="132217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+ 10% contra entrega</a:t>
            </a:r>
            <a:endParaRPr/>
          </a:p>
        </p:txBody>
      </p:sp>
      <p:sp>
        <p:nvSpPr>
          <p:cNvPr id="684" name="Google Shape;684;p17"/>
          <p:cNvSpPr txBox="1"/>
          <p:nvPr/>
        </p:nvSpPr>
        <p:spPr>
          <a:xfrm>
            <a:off x="685800" y="3450580"/>
            <a:ext cx="53088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23</a:t>
            </a:r>
            <a:endParaRPr/>
          </a:p>
        </p:txBody>
      </p:sp>
      <p:sp>
        <p:nvSpPr>
          <p:cNvPr id="685" name="Google Shape;685;p17"/>
          <p:cNvSpPr txBox="1"/>
          <p:nvPr/>
        </p:nvSpPr>
        <p:spPr>
          <a:xfrm>
            <a:off x="685800" y="3764905"/>
            <a:ext cx="477202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24A</a:t>
            </a:r>
            <a:endParaRPr/>
          </a:p>
        </p:txBody>
      </p:sp>
      <p:sp>
        <p:nvSpPr>
          <p:cNvPr id="686" name="Google Shape;686;p17"/>
          <p:cNvSpPr txBox="1"/>
          <p:nvPr/>
        </p:nvSpPr>
        <p:spPr>
          <a:xfrm>
            <a:off x="8065145" y="3764905"/>
            <a:ext cx="1181922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8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121.640</a:t>
            </a:r>
            <a:endParaRPr/>
          </a:p>
        </p:txBody>
      </p:sp>
      <p:sp>
        <p:nvSpPr>
          <p:cNvPr id="687" name="Google Shape;687;p17"/>
          <p:cNvSpPr txBox="1"/>
          <p:nvPr/>
        </p:nvSpPr>
        <p:spPr>
          <a:xfrm>
            <a:off x="1379041" y="3774430"/>
            <a:ext cx="100153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1 dormitorio</a:t>
            </a:r>
            <a:endParaRPr/>
          </a:p>
        </p:txBody>
      </p:sp>
      <p:sp>
        <p:nvSpPr>
          <p:cNvPr id="688" name="Google Shape;688;p17"/>
          <p:cNvSpPr txBox="1"/>
          <p:nvPr/>
        </p:nvSpPr>
        <p:spPr>
          <a:xfrm>
            <a:off x="2693491" y="3774430"/>
            <a:ext cx="51483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Stock </a:t>
            </a:r>
            <a:endParaRPr/>
          </a:p>
        </p:txBody>
      </p:sp>
      <p:sp>
        <p:nvSpPr>
          <p:cNvPr id="689" name="Google Shape;689;p17"/>
          <p:cNvSpPr txBox="1"/>
          <p:nvPr/>
        </p:nvSpPr>
        <p:spPr>
          <a:xfrm>
            <a:off x="3645991" y="3774430"/>
            <a:ext cx="79049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46,45 m²</a:t>
            </a:r>
            <a:endParaRPr/>
          </a:p>
        </p:txBody>
      </p:sp>
      <p:sp>
        <p:nvSpPr>
          <p:cNvPr id="690" name="Google Shape;690;p17"/>
          <p:cNvSpPr txBox="1"/>
          <p:nvPr/>
        </p:nvSpPr>
        <p:spPr>
          <a:xfrm>
            <a:off x="4489103" y="3774430"/>
            <a:ext cx="67187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Noreste</a:t>
            </a:r>
            <a:endParaRPr/>
          </a:p>
        </p:txBody>
      </p:sp>
      <p:sp>
        <p:nvSpPr>
          <p:cNvPr id="691" name="Google Shape;691;p17"/>
          <p:cNvSpPr txBox="1"/>
          <p:nvPr/>
        </p:nvSpPr>
        <p:spPr>
          <a:xfrm>
            <a:off x="5766048" y="3774430"/>
            <a:ext cx="108785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USD 121.640</a:t>
            </a:r>
            <a:endParaRPr/>
          </a:p>
        </p:txBody>
      </p:sp>
      <p:sp>
        <p:nvSpPr>
          <p:cNvPr id="692" name="Google Shape;692;p17"/>
          <p:cNvSpPr txBox="1"/>
          <p:nvPr/>
        </p:nvSpPr>
        <p:spPr>
          <a:xfrm>
            <a:off x="6806654" y="3774430"/>
            <a:ext cx="26746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—</a:t>
            </a:r>
            <a:endParaRPr/>
          </a:p>
        </p:txBody>
      </p:sp>
      <p:sp>
        <p:nvSpPr>
          <p:cNvPr id="693" name="Google Shape;693;p17"/>
          <p:cNvSpPr txBox="1"/>
          <p:nvPr/>
        </p:nvSpPr>
        <p:spPr>
          <a:xfrm>
            <a:off x="9422160" y="3798689"/>
            <a:ext cx="106789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20% + 42 cuotas</a:t>
            </a:r>
            <a:endParaRPr/>
          </a:p>
        </p:txBody>
      </p:sp>
      <p:sp>
        <p:nvSpPr>
          <p:cNvPr id="694" name="Google Shape;694;p17"/>
          <p:cNvSpPr txBox="1"/>
          <p:nvPr/>
        </p:nvSpPr>
        <p:spPr>
          <a:xfrm>
            <a:off x="1379041" y="3967311"/>
            <a:ext cx="7112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Sin balcón</a:t>
            </a:r>
            <a:endParaRPr/>
          </a:p>
        </p:txBody>
      </p:sp>
      <p:sp>
        <p:nvSpPr>
          <p:cNvPr id="695" name="Google Shape;695;p17"/>
          <p:cNvSpPr txBox="1"/>
          <p:nvPr/>
        </p:nvSpPr>
        <p:spPr>
          <a:xfrm>
            <a:off x="2693491" y="3967311"/>
            <a:ext cx="5849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Propio</a:t>
            </a:r>
            <a:endParaRPr/>
          </a:p>
        </p:txBody>
      </p:sp>
      <p:sp>
        <p:nvSpPr>
          <p:cNvPr id="696" name="Google Shape;696;p17"/>
          <p:cNvSpPr txBox="1"/>
          <p:nvPr/>
        </p:nvSpPr>
        <p:spPr>
          <a:xfrm>
            <a:off x="9184035" y="3979069"/>
            <a:ext cx="132217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+ 10% contra entrega</a:t>
            </a:r>
            <a:endParaRPr/>
          </a:p>
        </p:txBody>
      </p:sp>
      <p:sp>
        <p:nvSpPr>
          <p:cNvPr id="697" name="Google Shape;697;p17"/>
          <p:cNvSpPr txBox="1"/>
          <p:nvPr/>
        </p:nvSpPr>
        <p:spPr>
          <a:xfrm>
            <a:off x="685800" y="3979218"/>
            <a:ext cx="53088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24</a:t>
            </a:r>
            <a:endParaRPr/>
          </a:p>
        </p:txBody>
      </p:sp>
      <p:sp>
        <p:nvSpPr>
          <p:cNvPr id="698" name="Google Shape;698;p17"/>
          <p:cNvSpPr txBox="1"/>
          <p:nvPr/>
        </p:nvSpPr>
        <p:spPr>
          <a:xfrm>
            <a:off x="685800" y="4293543"/>
            <a:ext cx="470612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24C</a:t>
            </a:r>
            <a:endParaRPr/>
          </a:p>
        </p:txBody>
      </p:sp>
      <p:sp>
        <p:nvSpPr>
          <p:cNvPr id="699" name="Google Shape;699;p17"/>
          <p:cNvSpPr txBox="1"/>
          <p:nvPr/>
        </p:nvSpPr>
        <p:spPr>
          <a:xfrm>
            <a:off x="8161883" y="4293543"/>
            <a:ext cx="1077444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8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93.526</a:t>
            </a:r>
            <a:endParaRPr/>
          </a:p>
        </p:txBody>
      </p:sp>
      <p:sp>
        <p:nvSpPr>
          <p:cNvPr id="700" name="Google Shape;700;p17"/>
          <p:cNvSpPr txBox="1"/>
          <p:nvPr/>
        </p:nvSpPr>
        <p:spPr>
          <a:xfrm>
            <a:off x="1379041" y="4303068"/>
            <a:ext cx="120518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Monoambiente</a:t>
            </a:r>
            <a:endParaRPr/>
          </a:p>
        </p:txBody>
      </p:sp>
      <p:sp>
        <p:nvSpPr>
          <p:cNvPr id="701" name="Google Shape;701;p17"/>
          <p:cNvSpPr txBox="1"/>
          <p:nvPr/>
        </p:nvSpPr>
        <p:spPr>
          <a:xfrm>
            <a:off x="2693491" y="4303068"/>
            <a:ext cx="51483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Stock </a:t>
            </a:r>
            <a:endParaRPr/>
          </a:p>
        </p:txBody>
      </p:sp>
      <p:sp>
        <p:nvSpPr>
          <p:cNvPr id="702" name="Google Shape;702;p17"/>
          <p:cNvSpPr txBox="1"/>
          <p:nvPr/>
        </p:nvSpPr>
        <p:spPr>
          <a:xfrm>
            <a:off x="3645991" y="4303068"/>
            <a:ext cx="79049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34,35 m²</a:t>
            </a:r>
            <a:endParaRPr/>
          </a:p>
        </p:txBody>
      </p:sp>
      <p:sp>
        <p:nvSpPr>
          <p:cNvPr id="703" name="Google Shape;703;p17"/>
          <p:cNvSpPr txBox="1"/>
          <p:nvPr/>
        </p:nvSpPr>
        <p:spPr>
          <a:xfrm>
            <a:off x="4489103" y="4303068"/>
            <a:ext cx="363099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Sur</a:t>
            </a:r>
            <a:endParaRPr/>
          </a:p>
        </p:txBody>
      </p:sp>
      <p:sp>
        <p:nvSpPr>
          <p:cNvPr id="704" name="Google Shape;704;p17"/>
          <p:cNvSpPr txBox="1"/>
          <p:nvPr/>
        </p:nvSpPr>
        <p:spPr>
          <a:xfrm>
            <a:off x="5856089" y="4303068"/>
            <a:ext cx="99060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USD 93.526</a:t>
            </a:r>
            <a:endParaRPr/>
          </a:p>
        </p:txBody>
      </p:sp>
      <p:sp>
        <p:nvSpPr>
          <p:cNvPr id="705" name="Google Shape;705;p17"/>
          <p:cNvSpPr txBox="1"/>
          <p:nvPr/>
        </p:nvSpPr>
        <p:spPr>
          <a:xfrm>
            <a:off x="6806654" y="4303068"/>
            <a:ext cx="26746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—</a:t>
            </a:r>
            <a:endParaRPr/>
          </a:p>
        </p:txBody>
      </p:sp>
      <p:sp>
        <p:nvSpPr>
          <p:cNvPr id="706" name="Google Shape;706;p17"/>
          <p:cNvSpPr txBox="1"/>
          <p:nvPr/>
        </p:nvSpPr>
        <p:spPr>
          <a:xfrm>
            <a:off x="9422160" y="4327327"/>
            <a:ext cx="106789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20% + 42 cuotas</a:t>
            </a:r>
            <a:endParaRPr/>
          </a:p>
        </p:txBody>
      </p:sp>
      <p:sp>
        <p:nvSpPr>
          <p:cNvPr id="707" name="Google Shape;707;p17"/>
          <p:cNvSpPr txBox="1"/>
          <p:nvPr/>
        </p:nvSpPr>
        <p:spPr>
          <a:xfrm>
            <a:off x="2693491" y="4495949"/>
            <a:ext cx="5849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Propio</a:t>
            </a:r>
            <a:endParaRPr/>
          </a:p>
        </p:txBody>
      </p:sp>
      <p:sp>
        <p:nvSpPr>
          <p:cNvPr id="708" name="Google Shape;708;p17"/>
          <p:cNvSpPr txBox="1"/>
          <p:nvPr/>
        </p:nvSpPr>
        <p:spPr>
          <a:xfrm>
            <a:off x="9184035" y="4507706"/>
            <a:ext cx="132217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+ 10% contra entrega</a:t>
            </a:r>
            <a:endParaRPr/>
          </a:p>
        </p:txBody>
      </p:sp>
      <p:sp>
        <p:nvSpPr>
          <p:cNvPr id="709" name="Google Shape;709;p17"/>
          <p:cNvSpPr txBox="1"/>
          <p:nvPr/>
        </p:nvSpPr>
        <p:spPr>
          <a:xfrm>
            <a:off x="685800" y="4507855"/>
            <a:ext cx="53088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24</a:t>
            </a:r>
            <a:endParaRPr/>
          </a:p>
        </p:txBody>
      </p:sp>
      <p:sp>
        <p:nvSpPr>
          <p:cNvPr id="710" name="Google Shape;710;p17"/>
          <p:cNvSpPr txBox="1"/>
          <p:nvPr/>
        </p:nvSpPr>
        <p:spPr>
          <a:xfrm>
            <a:off x="685800" y="4822180"/>
            <a:ext cx="476881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29B</a:t>
            </a:r>
            <a:endParaRPr/>
          </a:p>
        </p:txBody>
      </p:sp>
      <p:sp>
        <p:nvSpPr>
          <p:cNvPr id="711" name="Google Shape;711;p17"/>
          <p:cNvSpPr txBox="1"/>
          <p:nvPr/>
        </p:nvSpPr>
        <p:spPr>
          <a:xfrm>
            <a:off x="8161883" y="4822180"/>
            <a:ext cx="1077444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8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94.890</a:t>
            </a:r>
            <a:endParaRPr/>
          </a:p>
        </p:txBody>
      </p:sp>
      <p:sp>
        <p:nvSpPr>
          <p:cNvPr id="712" name="Google Shape;712;p17"/>
          <p:cNvSpPr txBox="1"/>
          <p:nvPr/>
        </p:nvSpPr>
        <p:spPr>
          <a:xfrm>
            <a:off x="1379041" y="4831705"/>
            <a:ext cx="120518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Monoambiente</a:t>
            </a:r>
            <a:endParaRPr/>
          </a:p>
        </p:txBody>
      </p:sp>
      <p:sp>
        <p:nvSpPr>
          <p:cNvPr id="713" name="Google Shape;713;p17"/>
          <p:cNvSpPr txBox="1"/>
          <p:nvPr/>
        </p:nvSpPr>
        <p:spPr>
          <a:xfrm>
            <a:off x="2693491" y="4831705"/>
            <a:ext cx="698069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Reventa</a:t>
            </a:r>
            <a:endParaRPr/>
          </a:p>
        </p:txBody>
      </p:sp>
      <p:sp>
        <p:nvSpPr>
          <p:cNvPr id="714" name="Google Shape;714;p17"/>
          <p:cNvSpPr txBox="1"/>
          <p:nvPr/>
        </p:nvSpPr>
        <p:spPr>
          <a:xfrm>
            <a:off x="3645991" y="4831705"/>
            <a:ext cx="79049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34,35 m²</a:t>
            </a:r>
            <a:endParaRPr/>
          </a:p>
        </p:txBody>
      </p:sp>
      <p:sp>
        <p:nvSpPr>
          <p:cNvPr id="715" name="Google Shape;715;p17"/>
          <p:cNvSpPr txBox="1"/>
          <p:nvPr/>
        </p:nvSpPr>
        <p:spPr>
          <a:xfrm>
            <a:off x="4489103" y="4831705"/>
            <a:ext cx="42594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Este</a:t>
            </a:r>
            <a:endParaRPr/>
          </a:p>
        </p:txBody>
      </p:sp>
      <p:sp>
        <p:nvSpPr>
          <p:cNvPr id="716" name="Google Shape;716;p17"/>
          <p:cNvSpPr txBox="1"/>
          <p:nvPr/>
        </p:nvSpPr>
        <p:spPr>
          <a:xfrm>
            <a:off x="5856089" y="4831705"/>
            <a:ext cx="99060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USD 94.890</a:t>
            </a:r>
            <a:endParaRPr/>
          </a:p>
        </p:txBody>
      </p:sp>
      <p:sp>
        <p:nvSpPr>
          <p:cNvPr id="717" name="Google Shape;717;p17"/>
          <p:cNvSpPr txBox="1"/>
          <p:nvPr/>
        </p:nvSpPr>
        <p:spPr>
          <a:xfrm>
            <a:off x="6806654" y="4831705"/>
            <a:ext cx="26746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—</a:t>
            </a:r>
            <a:endParaRPr/>
          </a:p>
        </p:txBody>
      </p:sp>
      <p:sp>
        <p:nvSpPr>
          <p:cNvPr id="718" name="Google Shape;718;p17"/>
          <p:cNvSpPr txBox="1"/>
          <p:nvPr/>
        </p:nvSpPr>
        <p:spPr>
          <a:xfrm>
            <a:off x="9422160" y="4855964"/>
            <a:ext cx="200545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30% + cuotas hasta agosto 2029</a:t>
            </a:r>
            <a:endParaRPr/>
          </a:p>
        </p:txBody>
      </p:sp>
      <p:sp>
        <p:nvSpPr>
          <p:cNvPr id="719" name="Google Shape;719;p17"/>
          <p:cNvSpPr txBox="1"/>
          <p:nvPr/>
        </p:nvSpPr>
        <p:spPr>
          <a:xfrm>
            <a:off x="1379041" y="5024586"/>
            <a:ext cx="7800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Sin cochera</a:t>
            </a:r>
            <a:endParaRPr/>
          </a:p>
        </p:txBody>
      </p:sp>
      <p:sp>
        <p:nvSpPr>
          <p:cNvPr id="720" name="Google Shape;720;p17"/>
          <p:cNvSpPr txBox="1"/>
          <p:nvPr/>
        </p:nvSpPr>
        <p:spPr>
          <a:xfrm>
            <a:off x="9184035" y="5036344"/>
            <a:ext cx="107496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+ 10% cuota final</a:t>
            </a:r>
            <a:endParaRPr/>
          </a:p>
        </p:txBody>
      </p:sp>
      <p:sp>
        <p:nvSpPr>
          <p:cNvPr id="721" name="Google Shape;721;p17"/>
          <p:cNvSpPr txBox="1"/>
          <p:nvPr/>
        </p:nvSpPr>
        <p:spPr>
          <a:xfrm>
            <a:off x="685800" y="5036493"/>
            <a:ext cx="53088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29</a:t>
            </a:r>
            <a:endParaRPr/>
          </a:p>
        </p:txBody>
      </p:sp>
      <p:sp>
        <p:nvSpPr>
          <p:cNvPr id="722" name="Google Shape;722;p17"/>
          <p:cNvSpPr txBox="1"/>
          <p:nvPr/>
        </p:nvSpPr>
        <p:spPr>
          <a:xfrm>
            <a:off x="609600" y="5349329"/>
            <a:ext cx="407415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*Consultar disponibilidad con lista de precios en tiempo real</a:t>
            </a:r>
            <a:endParaRPr/>
          </a:p>
        </p:txBody>
      </p:sp>
      <p:sp>
        <p:nvSpPr>
          <p:cNvPr id="723" name="Google Shape;723;p17"/>
          <p:cNvSpPr txBox="1"/>
          <p:nvPr/>
        </p:nvSpPr>
        <p:spPr>
          <a:xfrm>
            <a:off x="609600" y="5577929"/>
            <a:ext cx="1179974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1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20% + 42 cuotas:</a:t>
            </a: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 20% de entrega, 42 cuotas mensuales y 10% contra entrega. Con recargo, hasta 72 meses.  ·  </a:t>
            </a:r>
            <a:r>
              <a:rPr b="0" i="0" lang="en-US" sz="861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30% + cuotas hasta agosto 2029:</a:t>
            </a: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 30% de entrega inicial y el saldo en cuotas hasta agosto </a:t>
            </a:r>
            <a:endParaRPr/>
          </a:p>
        </p:txBody>
      </p:sp>
      <p:sp>
        <p:nvSpPr>
          <p:cNvPr id="724" name="Google Shape;724;p17"/>
          <p:cNvSpPr txBox="1"/>
          <p:nvPr/>
        </p:nvSpPr>
        <p:spPr>
          <a:xfrm>
            <a:off x="609600" y="5742236"/>
            <a:ext cx="225662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de 2029, con una cuota final del 10%.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06.jpg" id="729" name="Google Shape;72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30" name="Google Shape;730;p18"/>
          <p:cNvSpPr txBox="1"/>
          <p:nvPr/>
        </p:nvSpPr>
        <p:spPr>
          <a:xfrm>
            <a:off x="609600" y="504825"/>
            <a:ext cx="14704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731" name="Google Shape;731;p18"/>
          <p:cNvSpPr txBox="1"/>
          <p:nvPr/>
        </p:nvSpPr>
        <p:spPr>
          <a:xfrm>
            <a:off x="704106" y="504825"/>
            <a:ext cx="13870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</a:t>
            </a:r>
            <a:endParaRPr/>
          </a:p>
        </p:txBody>
      </p:sp>
      <p:sp>
        <p:nvSpPr>
          <p:cNvPr id="732" name="Google Shape;732;p18"/>
          <p:cNvSpPr txBox="1"/>
          <p:nvPr/>
        </p:nvSpPr>
        <p:spPr>
          <a:xfrm>
            <a:off x="844302" y="504825"/>
            <a:ext cx="18246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—</a:t>
            </a:r>
            <a:endParaRPr/>
          </a:p>
        </p:txBody>
      </p:sp>
      <p:sp>
        <p:nvSpPr>
          <p:cNvPr id="733" name="Google Shape;733;p18"/>
          <p:cNvSpPr txBox="1"/>
          <p:nvPr/>
        </p:nvSpPr>
        <p:spPr>
          <a:xfrm>
            <a:off x="1028254" y="504825"/>
            <a:ext cx="14242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734" name="Google Shape;734;p18"/>
          <p:cNvSpPr txBox="1"/>
          <p:nvPr/>
        </p:nvSpPr>
        <p:spPr>
          <a:xfrm>
            <a:off x="1118146" y="504825"/>
            <a:ext cx="13975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735" name="Google Shape;735;p18"/>
          <p:cNvSpPr txBox="1"/>
          <p:nvPr/>
        </p:nvSpPr>
        <p:spPr>
          <a:xfrm>
            <a:off x="1205359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736" name="Google Shape;736;p18"/>
          <p:cNvSpPr txBox="1"/>
          <p:nvPr/>
        </p:nvSpPr>
        <p:spPr>
          <a:xfrm>
            <a:off x="1318766" y="504825"/>
            <a:ext cx="15284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737" name="Google Shape;737;p18"/>
          <p:cNvSpPr txBox="1"/>
          <p:nvPr/>
        </p:nvSpPr>
        <p:spPr>
          <a:xfrm>
            <a:off x="1419076" y="504825"/>
            <a:ext cx="15403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K</a:t>
            </a:r>
            <a:endParaRPr/>
          </a:p>
        </p:txBody>
      </p:sp>
      <p:sp>
        <p:nvSpPr>
          <p:cNvPr id="738" name="Google Shape;738;p18"/>
          <p:cNvSpPr txBox="1"/>
          <p:nvPr/>
        </p:nvSpPr>
        <p:spPr>
          <a:xfrm>
            <a:off x="1574602" y="504825"/>
            <a:ext cx="16430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739" name="Google Shape;739;p18"/>
          <p:cNvSpPr txBox="1"/>
          <p:nvPr/>
        </p:nvSpPr>
        <p:spPr>
          <a:xfrm>
            <a:off x="1686371" y="504825"/>
            <a:ext cx="1110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740" name="Google Shape;740;p18"/>
          <p:cNvSpPr txBox="1"/>
          <p:nvPr/>
        </p:nvSpPr>
        <p:spPr>
          <a:xfrm>
            <a:off x="1744861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741" name="Google Shape;741;p18"/>
          <p:cNvSpPr txBox="1"/>
          <p:nvPr/>
        </p:nvSpPr>
        <p:spPr>
          <a:xfrm>
            <a:off x="1835944" y="504825"/>
            <a:ext cx="15373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742" name="Google Shape;742;p18"/>
          <p:cNvSpPr txBox="1"/>
          <p:nvPr/>
        </p:nvSpPr>
        <p:spPr>
          <a:xfrm>
            <a:off x="1937147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743" name="Google Shape;743;p18"/>
          <p:cNvSpPr txBox="1"/>
          <p:nvPr/>
        </p:nvSpPr>
        <p:spPr>
          <a:xfrm>
            <a:off x="2050554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744" name="Google Shape;744;p18"/>
          <p:cNvSpPr txBox="1"/>
          <p:nvPr/>
        </p:nvSpPr>
        <p:spPr>
          <a:xfrm>
            <a:off x="2160538" y="504825"/>
            <a:ext cx="11117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745" name="Google Shape;745;p18"/>
          <p:cNvSpPr txBox="1"/>
          <p:nvPr/>
        </p:nvSpPr>
        <p:spPr>
          <a:xfrm>
            <a:off x="2219176" y="504825"/>
            <a:ext cx="15731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746" name="Google Shape;746;p18"/>
          <p:cNvSpPr txBox="1"/>
          <p:nvPr/>
        </p:nvSpPr>
        <p:spPr>
          <a:xfrm>
            <a:off x="2323951" y="504825"/>
            <a:ext cx="14049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747" name="Google Shape;747;p18"/>
          <p:cNvSpPr txBox="1"/>
          <p:nvPr/>
        </p:nvSpPr>
        <p:spPr>
          <a:xfrm>
            <a:off x="2411909" y="504825"/>
            <a:ext cx="14793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748" name="Google Shape;748;p18"/>
          <p:cNvSpPr txBox="1"/>
          <p:nvPr/>
        </p:nvSpPr>
        <p:spPr>
          <a:xfrm>
            <a:off x="685800" y="1403300"/>
            <a:ext cx="13126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</a:t>
            </a:r>
            <a:endParaRPr/>
          </a:p>
        </p:txBody>
      </p:sp>
      <p:sp>
        <p:nvSpPr>
          <p:cNvPr id="749" name="Google Shape;749;p18"/>
          <p:cNvSpPr txBox="1"/>
          <p:nvPr/>
        </p:nvSpPr>
        <p:spPr>
          <a:xfrm>
            <a:off x="771674" y="1403300"/>
            <a:ext cx="1330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750" name="Google Shape;750;p18"/>
          <p:cNvSpPr txBox="1"/>
          <p:nvPr/>
        </p:nvSpPr>
        <p:spPr>
          <a:xfrm>
            <a:off x="859334" y="1403300"/>
            <a:ext cx="887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751" name="Google Shape;751;p18"/>
          <p:cNvSpPr txBox="1"/>
          <p:nvPr/>
        </p:nvSpPr>
        <p:spPr>
          <a:xfrm>
            <a:off x="902643" y="1403300"/>
            <a:ext cx="13379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752" name="Google Shape;752;p18"/>
          <p:cNvSpPr txBox="1"/>
          <p:nvPr/>
        </p:nvSpPr>
        <p:spPr>
          <a:xfrm>
            <a:off x="991046" y="1403300"/>
            <a:ext cx="12754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753" name="Google Shape;753;p18"/>
          <p:cNvSpPr txBox="1"/>
          <p:nvPr/>
        </p:nvSpPr>
        <p:spPr>
          <a:xfrm>
            <a:off x="1073200" y="1403300"/>
            <a:ext cx="13468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754" name="Google Shape;754;p18"/>
          <p:cNvSpPr txBox="1"/>
          <p:nvPr/>
        </p:nvSpPr>
        <p:spPr>
          <a:xfrm>
            <a:off x="1379041" y="1403300"/>
            <a:ext cx="11430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755" name="Google Shape;755;p18"/>
          <p:cNvSpPr txBox="1"/>
          <p:nvPr/>
        </p:nvSpPr>
        <p:spPr>
          <a:xfrm>
            <a:off x="1447949" y="1403300"/>
            <a:ext cx="887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756" name="Google Shape;756;p18"/>
          <p:cNvSpPr txBox="1"/>
          <p:nvPr/>
        </p:nvSpPr>
        <p:spPr>
          <a:xfrm>
            <a:off x="1491258" y="1403300"/>
            <a:ext cx="12561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757" name="Google Shape;757;p18"/>
          <p:cNvSpPr txBox="1"/>
          <p:nvPr/>
        </p:nvSpPr>
        <p:spPr>
          <a:xfrm>
            <a:off x="1571476" y="1403300"/>
            <a:ext cx="1360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758" name="Google Shape;758;p18"/>
          <p:cNvSpPr txBox="1"/>
          <p:nvPr/>
        </p:nvSpPr>
        <p:spPr>
          <a:xfrm>
            <a:off x="1662112" y="1403300"/>
            <a:ext cx="11281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759" name="Google Shape;759;p18"/>
          <p:cNvSpPr txBox="1"/>
          <p:nvPr/>
        </p:nvSpPr>
        <p:spPr>
          <a:xfrm>
            <a:off x="1729532" y="1403300"/>
            <a:ext cx="13617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760" name="Google Shape;760;p18"/>
          <p:cNvSpPr txBox="1"/>
          <p:nvPr/>
        </p:nvSpPr>
        <p:spPr>
          <a:xfrm>
            <a:off x="1820317" y="1403300"/>
            <a:ext cx="1296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G</a:t>
            </a:r>
            <a:endParaRPr/>
          </a:p>
        </p:txBody>
      </p:sp>
      <p:sp>
        <p:nvSpPr>
          <p:cNvPr id="761" name="Google Shape;761;p18"/>
          <p:cNvSpPr txBox="1"/>
          <p:nvPr/>
        </p:nvSpPr>
        <p:spPr>
          <a:xfrm>
            <a:off x="1904554" y="1403300"/>
            <a:ext cx="887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Í</a:t>
            </a:r>
            <a:endParaRPr/>
          </a:p>
        </p:txBody>
      </p:sp>
      <p:sp>
        <p:nvSpPr>
          <p:cNvPr id="762" name="Google Shape;762;p18"/>
          <p:cNvSpPr txBox="1"/>
          <p:nvPr/>
        </p:nvSpPr>
        <p:spPr>
          <a:xfrm>
            <a:off x="1947862" y="1403300"/>
            <a:ext cx="12754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763" name="Google Shape;763;p18"/>
          <p:cNvSpPr txBox="1"/>
          <p:nvPr/>
        </p:nvSpPr>
        <p:spPr>
          <a:xfrm>
            <a:off x="2693491" y="1403300"/>
            <a:ext cx="1204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764" name="Google Shape;764;p18"/>
          <p:cNvSpPr txBox="1"/>
          <p:nvPr/>
        </p:nvSpPr>
        <p:spPr>
          <a:xfrm>
            <a:off x="2768501" y="1403300"/>
            <a:ext cx="11593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765" name="Google Shape;765;p18"/>
          <p:cNvSpPr txBox="1"/>
          <p:nvPr/>
        </p:nvSpPr>
        <p:spPr>
          <a:xfrm>
            <a:off x="2839045" y="1403300"/>
            <a:ext cx="11430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766" name="Google Shape;766;p18"/>
          <p:cNvSpPr txBox="1"/>
          <p:nvPr/>
        </p:nvSpPr>
        <p:spPr>
          <a:xfrm>
            <a:off x="2907953" y="1403300"/>
            <a:ext cx="887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767" name="Google Shape;767;p18"/>
          <p:cNvSpPr txBox="1"/>
          <p:nvPr/>
        </p:nvSpPr>
        <p:spPr>
          <a:xfrm>
            <a:off x="2951262" y="1403300"/>
            <a:ext cx="11296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768" name="Google Shape;768;p18"/>
          <p:cNvSpPr txBox="1"/>
          <p:nvPr/>
        </p:nvSpPr>
        <p:spPr>
          <a:xfrm>
            <a:off x="3018830" y="1403300"/>
            <a:ext cx="1360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769" name="Google Shape;769;p18"/>
          <p:cNvSpPr txBox="1"/>
          <p:nvPr/>
        </p:nvSpPr>
        <p:spPr>
          <a:xfrm>
            <a:off x="3148905" y="1403300"/>
            <a:ext cx="11474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</a:t>
            </a:r>
            <a:endParaRPr/>
          </a:p>
        </p:txBody>
      </p:sp>
      <p:sp>
        <p:nvSpPr>
          <p:cNvPr id="770" name="Google Shape;770;p18"/>
          <p:cNvSpPr txBox="1"/>
          <p:nvPr/>
        </p:nvSpPr>
        <p:spPr>
          <a:xfrm>
            <a:off x="3218259" y="1403300"/>
            <a:ext cx="12665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771" name="Google Shape;771;p18"/>
          <p:cNvSpPr txBox="1"/>
          <p:nvPr/>
        </p:nvSpPr>
        <p:spPr>
          <a:xfrm>
            <a:off x="3299520" y="1403300"/>
            <a:ext cx="12486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772" name="Google Shape;772;p18"/>
          <p:cNvSpPr txBox="1"/>
          <p:nvPr/>
        </p:nvSpPr>
        <p:spPr>
          <a:xfrm>
            <a:off x="3645991" y="1403300"/>
            <a:ext cx="11668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773" name="Google Shape;773;p18"/>
          <p:cNvSpPr txBox="1"/>
          <p:nvPr/>
        </p:nvSpPr>
        <p:spPr>
          <a:xfrm>
            <a:off x="3717280" y="1403300"/>
            <a:ext cx="13126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</a:t>
            </a:r>
            <a:endParaRPr/>
          </a:p>
        </p:txBody>
      </p:sp>
      <p:sp>
        <p:nvSpPr>
          <p:cNvPr id="774" name="Google Shape;774;p18"/>
          <p:cNvSpPr txBox="1"/>
          <p:nvPr/>
        </p:nvSpPr>
        <p:spPr>
          <a:xfrm>
            <a:off x="3803154" y="1403300"/>
            <a:ext cx="12323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775" name="Google Shape;775;p18"/>
          <p:cNvSpPr txBox="1"/>
          <p:nvPr/>
        </p:nvSpPr>
        <p:spPr>
          <a:xfrm>
            <a:off x="3880991" y="1403300"/>
            <a:ext cx="8185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.</a:t>
            </a:r>
            <a:endParaRPr/>
          </a:p>
        </p:txBody>
      </p:sp>
      <p:sp>
        <p:nvSpPr>
          <p:cNvPr id="776" name="Google Shape;776;p18"/>
          <p:cNvSpPr txBox="1"/>
          <p:nvPr/>
        </p:nvSpPr>
        <p:spPr>
          <a:xfrm>
            <a:off x="4489103" y="1403300"/>
            <a:ext cx="1360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777" name="Google Shape;777;p18"/>
          <p:cNvSpPr txBox="1"/>
          <p:nvPr/>
        </p:nvSpPr>
        <p:spPr>
          <a:xfrm>
            <a:off x="4579739" y="1403300"/>
            <a:ext cx="12590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</a:t>
            </a:r>
            <a:endParaRPr/>
          </a:p>
        </p:txBody>
      </p:sp>
      <p:sp>
        <p:nvSpPr>
          <p:cNvPr id="778" name="Google Shape;778;p18"/>
          <p:cNvSpPr txBox="1"/>
          <p:nvPr/>
        </p:nvSpPr>
        <p:spPr>
          <a:xfrm>
            <a:off x="4660255" y="1403300"/>
            <a:ext cx="887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779" name="Google Shape;779;p18"/>
          <p:cNvSpPr txBox="1"/>
          <p:nvPr/>
        </p:nvSpPr>
        <p:spPr>
          <a:xfrm>
            <a:off x="4703564" y="1403300"/>
            <a:ext cx="12055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780" name="Google Shape;780;p18"/>
          <p:cNvSpPr txBox="1"/>
          <p:nvPr/>
        </p:nvSpPr>
        <p:spPr>
          <a:xfrm>
            <a:off x="4778722" y="1403300"/>
            <a:ext cx="1332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781" name="Google Shape;781;p18"/>
          <p:cNvSpPr txBox="1"/>
          <p:nvPr/>
        </p:nvSpPr>
        <p:spPr>
          <a:xfrm>
            <a:off x="4866531" y="1403300"/>
            <a:ext cx="11117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782" name="Google Shape;782;p18"/>
          <p:cNvSpPr txBox="1"/>
          <p:nvPr/>
        </p:nvSpPr>
        <p:spPr>
          <a:xfrm>
            <a:off x="4932313" y="1403300"/>
            <a:ext cx="12665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783" name="Google Shape;783;p18"/>
          <p:cNvSpPr txBox="1"/>
          <p:nvPr/>
        </p:nvSpPr>
        <p:spPr>
          <a:xfrm>
            <a:off x="5013573" y="1403300"/>
            <a:ext cx="12486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784" name="Google Shape;784;p18"/>
          <p:cNvSpPr txBox="1"/>
          <p:nvPr/>
        </p:nvSpPr>
        <p:spPr>
          <a:xfrm>
            <a:off x="5093047" y="1403300"/>
            <a:ext cx="887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785" name="Google Shape;785;p18"/>
          <p:cNvSpPr txBox="1"/>
          <p:nvPr/>
        </p:nvSpPr>
        <p:spPr>
          <a:xfrm>
            <a:off x="5136356" y="1403300"/>
            <a:ext cx="1360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Ó</a:t>
            </a:r>
            <a:endParaRPr/>
          </a:p>
        </p:txBody>
      </p:sp>
      <p:sp>
        <p:nvSpPr>
          <p:cNvPr id="786" name="Google Shape;786;p18"/>
          <p:cNvSpPr txBox="1"/>
          <p:nvPr/>
        </p:nvSpPr>
        <p:spPr>
          <a:xfrm>
            <a:off x="5226993" y="1403300"/>
            <a:ext cx="1332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787" name="Google Shape;787;p18"/>
          <p:cNvSpPr txBox="1"/>
          <p:nvPr/>
        </p:nvSpPr>
        <p:spPr>
          <a:xfrm>
            <a:off x="5681216" y="1403300"/>
            <a:ext cx="13454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788" name="Google Shape;788;p18"/>
          <p:cNvSpPr txBox="1"/>
          <p:nvPr/>
        </p:nvSpPr>
        <p:spPr>
          <a:xfrm>
            <a:off x="5770364" y="1403300"/>
            <a:ext cx="12055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789" name="Google Shape;789;p18"/>
          <p:cNvSpPr txBox="1"/>
          <p:nvPr/>
        </p:nvSpPr>
        <p:spPr>
          <a:xfrm>
            <a:off x="5845522" y="1403300"/>
            <a:ext cx="12144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790" name="Google Shape;790;p18"/>
          <p:cNvSpPr txBox="1"/>
          <p:nvPr/>
        </p:nvSpPr>
        <p:spPr>
          <a:xfrm>
            <a:off x="5921573" y="1403300"/>
            <a:ext cx="12769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791" name="Google Shape;791;p18"/>
          <p:cNvSpPr txBox="1"/>
          <p:nvPr/>
        </p:nvSpPr>
        <p:spPr>
          <a:xfrm>
            <a:off x="6003875" y="1403300"/>
            <a:ext cx="12516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</a:t>
            </a:r>
            <a:endParaRPr/>
          </a:p>
        </p:txBody>
      </p:sp>
      <p:sp>
        <p:nvSpPr>
          <p:cNvPr id="792" name="Google Shape;792;p18"/>
          <p:cNvSpPr txBox="1"/>
          <p:nvPr/>
        </p:nvSpPr>
        <p:spPr>
          <a:xfrm>
            <a:off x="6083647" y="1403300"/>
            <a:ext cx="11102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793" name="Google Shape;793;p18"/>
          <p:cNvSpPr txBox="1"/>
          <p:nvPr/>
        </p:nvSpPr>
        <p:spPr>
          <a:xfrm>
            <a:off x="6149280" y="1403300"/>
            <a:ext cx="12769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794" name="Google Shape;794;p18"/>
          <p:cNvSpPr txBox="1"/>
          <p:nvPr/>
        </p:nvSpPr>
        <p:spPr>
          <a:xfrm>
            <a:off x="6231582" y="1403300"/>
            <a:ext cx="14629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</a:t>
            </a:r>
            <a:endParaRPr/>
          </a:p>
        </p:txBody>
      </p:sp>
      <p:sp>
        <p:nvSpPr>
          <p:cNvPr id="795" name="Google Shape;795;p18"/>
          <p:cNvSpPr txBox="1"/>
          <p:nvPr/>
        </p:nvSpPr>
        <p:spPr>
          <a:xfrm>
            <a:off x="6332488" y="1403300"/>
            <a:ext cx="12055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796" name="Google Shape;796;p18"/>
          <p:cNvSpPr txBox="1"/>
          <p:nvPr/>
        </p:nvSpPr>
        <p:spPr>
          <a:xfrm>
            <a:off x="6407646" y="1403300"/>
            <a:ext cx="1330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797" name="Google Shape;797;p18"/>
          <p:cNvSpPr txBox="1"/>
          <p:nvPr/>
        </p:nvSpPr>
        <p:spPr>
          <a:xfrm>
            <a:off x="6495306" y="1403300"/>
            <a:ext cx="11340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798" name="Google Shape;798;p18"/>
          <p:cNvSpPr txBox="1"/>
          <p:nvPr/>
        </p:nvSpPr>
        <p:spPr>
          <a:xfrm>
            <a:off x="6563320" y="1403300"/>
            <a:ext cx="13617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799" name="Google Shape;799;p18"/>
          <p:cNvSpPr txBox="1"/>
          <p:nvPr/>
        </p:nvSpPr>
        <p:spPr>
          <a:xfrm>
            <a:off x="6806654" y="1403300"/>
            <a:ext cx="11668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800" name="Google Shape;800;p18"/>
          <p:cNvSpPr txBox="1"/>
          <p:nvPr/>
        </p:nvSpPr>
        <p:spPr>
          <a:xfrm>
            <a:off x="6877943" y="1403300"/>
            <a:ext cx="12055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801" name="Google Shape;801;p18"/>
          <p:cNvSpPr txBox="1"/>
          <p:nvPr/>
        </p:nvSpPr>
        <p:spPr>
          <a:xfrm>
            <a:off x="6992541" y="1403300"/>
            <a:ext cx="12442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V</a:t>
            </a:r>
            <a:endParaRPr/>
          </a:p>
        </p:txBody>
      </p:sp>
      <p:sp>
        <p:nvSpPr>
          <p:cNvPr id="802" name="Google Shape;802;p18"/>
          <p:cNvSpPr txBox="1"/>
          <p:nvPr/>
        </p:nvSpPr>
        <p:spPr>
          <a:xfrm>
            <a:off x="7071568" y="1403300"/>
            <a:ext cx="12055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803" name="Google Shape;803;p18"/>
          <p:cNvSpPr txBox="1"/>
          <p:nvPr/>
        </p:nvSpPr>
        <p:spPr>
          <a:xfrm>
            <a:off x="7146727" y="1403300"/>
            <a:ext cx="1332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804" name="Google Shape;804;p18"/>
          <p:cNvSpPr txBox="1"/>
          <p:nvPr/>
        </p:nvSpPr>
        <p:spPr>
          <a:xfrm>
            <a:off x="7234535" y="1403300"/>
            <a:ext cx="13454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805" name="Google Shape;805;p18"/>
          <p:cNvSpPr txBox="1"/>
          <p:nvPr/>
        </p:nvSpPr>
        <p:spPr>
          <a:xfrm>
            <a:off x="7323683" y="1403300"/>
            <a:ext cx="12055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806" name="Google Shape;806;p18"/>
          <p:cNvSpPr txBox="1"/>
          <p:nvPr/>
        </p:nvSpPr>
        <p:spPr>
          <a:xfrm>
            <a:off x="7438281" y="1403300"/>
            <a:ext cx="12174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807" name="Google Shape;807;p18"/>
          <p:cNvSpPr txBox="1"/>
          <p:nvPr/>
        </p:nvSpPr>
        <p:spPr>
          <a:xfrm>
            <a:off x="7514630" y="1403300"/>
            <a:ext cx="1360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808" name="Google Shape;808;p18"/>
          <p:cNvSpPr txBox="1"/>
          <p:nvPr/>
        </p:nvSpPr>
        <p:spPr>
          <a:xfrm>
            <a:off x="7605266" y="1403300"/>
            <a:ext cx="1332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809" name="Google Shape;809;p18"/>
          <p:cNvSpPr txBox="1"/>
          <p:nvPr/>
        </p:nvSpPr>
        <p:spPr>
          <a:xfrm>
            <a:off x="8657183" y="1403300"/>
            <a:ext cx="11340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810" name="Google Shape;810;p18"/>
          <p:cNvSpPr txBox="1"/>
          <p:nvPr/>
        </p:nvSpPr>
        <p:spPr>
          <a:xfrm>
            <a:off x="8725198" y="1403300"/>
            <a:ext cx="13513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811" name="Google Shape;811;p18"/>
          <p:cNvSpPr txBox="1"/>
          <p:nvPr/>
        </p:nvSpPr>
        <p:spPr>
          <a:xfrm>
            <a:off x="8814941" y="1403300"/>
            <a:ext cx="11117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812" name="Google Shape;812;p18"/>
          <p:cNvSpPr txBox="1"/>
          <p:nvPr/>
        </p:nvSpPr>
        <p:spPr>
          <a:xfrm>
            <a:off x="8880723" y="1403300"/>
            <a:ext cx="12754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813" name="Google Shape;813;p18"/>
          <p:cNvSpPr txBox="1"/>
          <p:nvPr/>
        </p:nvSpPr>
        <p:spPr>
          <a:xfrm>
            <a:off x="8962876" y="1403300"/>
            <a:ext cx="1140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814" name="Google Shape;814;p18"/>
          <p:cNvSpPr txBox="1"/>
          <p:nvPr/>
        </p:nvSpPr>
        <p:spPr>
          <a:xfrm>
            <a:off x="9184035" y="1403300"/>
            <a:ext cx="11668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</a:t>
            </a:r>
            <a:endParaRPr/>
          </a:p>
        </p:txBody>
      </p:sp>
      <p:sp>
        <p:nvSpPr>
          <p:cNvPr id="815" name="Google Shape;815;p18"/>
          <p:cNvSpPr txBox="1"/>
          <p:nvPr/>
        </p:nvSpPr>
        <p:spPr>
          <a:xfrm>
            <a:off x="9255323" y="1403300"/>
            <a:ext cx="13617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816" name="Google Shape;816;p18"/>
          <p:cNvSpPr txBox="1"/>
          <p:nvPr/>
        </p:nvSpPr>
        <p:spPr>
          <a:xfrm>
            <a:off x="9346109" y="1403300"/>
            <a:ext cx="12590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</a:t>
            </a:r>
            <a:endParaRPr/>
          </a:p>
        </p:txBody>
      </p:sp>
      <p:sp>
        <p:nvSpPr>
          <p:cNvPr id="817" name="Google Shape;817;p18"/>
          <p:cNvSpPr txBox="1"/>
          <p:nvPr/>
        </p:nvSpPr>
        <p:spPr>
          <a:xfrm>
            <a:off x="9426625" y="1403300"/>
            <a:ext cx="14629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</a:t>
            </a:r>
            <a:endParaRPr/>
          </a:p>
        </p:txBody>
      </p:sp>
      <p:sp>
        <p:nvSpPr>
          <p:cNvPr id="818" name="Google Shape;818;p18"/>
          <p:cNvSpPr txBox="1"/>
          <p:nvPr/>
        </p:nvSpPr>
        <p:spPr>
          <a:xfrm>
            <a:off x="9527530" y="1403300"/>
            <a:ext cx="12769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819" name="Google Shape;819;p18"/>
          <p:cNvSpPr txBox="1"/>
          <p:nvPr/>
        </p:nvSpPr>
        <p:spPr>
          <a:xfrm>
            <a:off x="9649123" y="1403300"/>
            <a:ext cx="13468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820" name="Google Shape;820;p18"/>
          <p:cNvSpPr txBox="1"/>
          <p:nvPr/>
        </p:nvSpPr>
        <p:spPr>
          <a:xfrm>
            <a:off x="9738420" y="1403300"/>
            <a:ext cx="12055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821" name="Google Shape;821;p18"/>
          <p:cNvSpPr txBox="1"/>
          <p:nvPr/>
        </p:nvSpPr>
        <p:spPr>
          <a:xfrm>
            <a:off x="9853017" y="1403300"/>
            <a:ext cx="12144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822" name="Google Shape;822;p18"/>
          <p:cNvSpPr txBox="1"/>
          <p:nvPr/>
        </p:nvSpPr>
        <p:spPr>
          <a:xfrm>
            <a:off x="9929068" y="1403300"/>
            <a:ext cx="1268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823" name="Google Shape;823;p18"/>
          <p:cNvSpPr txBox="1"/>
          <p:nvPr/>
        </p:nvSpPr>
        <p:spPr>
          <a:xfrm>
            <a:off x="10010477" y="1403300"/>
            <a:ext cx="1296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G</a:t>
            </a:r>
            <a:endParaRPr/>
          </a:p>
        </p:txBody>
      </p:sp>
      <p:sp>
        <p:nvSpPr>
          <p:cNvPr id="824" name="Google Shape;824;p18"/>
          <p:cNvSpPr txBox="1"/>
          <p:nvPr/>
        </p:nvSpPr>
        <p:spPr>
          <a:xfrm>
            <a:off x="10094714" y="1403300"/>
            <a:ext cx="1360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825" name="Google Shape;825;p18"/>
          <p:cNvSpPr txBox="1"/>
          <p:nvPr/>
        </p:nvSpPr>
        <p:spPr>
          <a:xfrm>
            <a:off x="9069288" y="6624638"/>
            <a:ext cx="1727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Æ</a:t>
            </a:r>
            <a:endParaRPr/>
          </a:p>
        </p:txBody>
      </p:sp>
      <p:sp>
        <p:nvSpPr>
          <p:cNvPr id="826" name="Google Shape;826;p18"/>
          <p:cNvSpPr txBox="1"/>
          <p:nvPr/>
        </p:nvSpPr>
        <p:spPr>
          <a:xfrm>
            <a:off x="9194304" y="6624638"/>
            <a:ext cx="12918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827" name="Google Shape;827;p18"/>
          <p:cNvSpPr txBox="1"/>
          <p:nvPr/>
        </p:nvSpPr>
        <p:spPr>
          <a:xfrm>
            <a:off x="9275713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828" name="Google Shape;828;p18"/>
          <p:cNvSpPr txBox="1"/>
          <p:nvPr/>
        </p:nvSpPr>
        <p:spPr>
          <a:xfrm>
            <a:off x="9379744" y="6624638"/>
            <a:ext cx="1382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829" name="Google Shape;829;p18"/>
          <p:cNvSpPr txBox="1"/>
          <p:nvPr/>
        </p:nvSpPr>
        <p:spPr>
          <a:xfrm>
            <a:off x="9470231" y="6624638"/>
            <a:ext cx="1433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830" name="Google Shape;830;p18"/>
          <p:cNvSpPr txBox="1"/>
          <p:nvPr/>
        </p:nvSpPr>
        <p:spPr>
          <a:xfrm>
            <a:off x="9617422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831" name="Google Shape;831;p18"/>
          <p:cNvSpPr txBox="1"/>
          <p:nvPr/>
        </p:nvSpPr>
        <p:spPr>
          <a:xfrm>
            <a:off x="9711630" y="6624638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832" name="Google Shape;832;p18"/>
          <p:cNvSpPr txBox="1"/>
          <p:nvPr/>
        </p:nvSpPr>
        <p:spPr>
          <a:xfrm>
            <a:off x="9850487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833" name="Google Shape;833;p18"/>
          <p:cNvSpPr txBox="1"/>
          <p:nvPr/>
        </p:nvSpPr>
        <p:spPr>
          <a:xfrm>
            <a:off x="9944695" y="6624638"/>
            <a:ext cx="1017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834" name="Google Shape;834;p18"/>
          <p:cNvSpPr txBox="1"/>
          <p:nvPr/>
        </p:nvSpPr>
        <p:spPr>
          <a:xfrm>
            <a:off x="9998720" y="6624638"/>
            <a:ext cx="1394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835" name="Google Shape;835;p18"/>
          <p:cNvSpPr txBox="1"/>
          <p:nvPr/>
        </p:nvSpPr>
        <p:spPr>
          <a:xfrm>
            <a:off x="10090398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836" name="Google Shape;836;p18"/>
          <p:cNvSpPr txBox="1"/>
          <p:nvPr/>
        </p:nvSpPr>
        <p:spPr>
          <a:xfrm>
            <a:off x="10145911" y="6624638"/>
            <a:ext cx="13290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837" name="Google Shape;837;p18"/>
          <p:cNvSpPr txBox="1"/>
          <p:nvPr/>
        </p:nvSpPr>
        <p:spPr>
          <a:xfrm>
            <a:off x="10282684" y="6624638"/>
            <a:ext cx="985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838" name="Google Shape;838;p18"/>
          <p:cNvSpPr txBox="1"/>
          <p:nvPr/>
        </p:nvSpPr>
        <p:spPr>
          <a:xfrm>
            <a:off x="10385078" y="6624638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839" name="Google Shape;839;p18"/>
          <p:cNvSpPr txBox="1"/>
          <p:nvPr/>
        </p:nvSpPr>
        <p:spPr>
          <a:xfrm>
            <a:off x="10480030" y="6624638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840" name="Google Shape;840;p18"/>
          <p:cNvSpPr txBox="1"/>
          <p:nvPr/>
        </p:nvSpPr>
        <p:spPr>
          <a:xfrm>
            <a:off x="10565309" y="6624638"/>
            <a:ext cx="1498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841" name="Google Shape;841;p18"/>
          <p:cNvSpPr txBox="1"/>
          <p:nvPr/>
        </p:nvSpPr>
        <p:spPr>
          <a:xfrm>
            <a:off x="10667405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842" name="Google Shape;842;p18"/>
          <p:cNvSpPr txBox="1"/>
          <p:nvPr/>
        </p:nvSpPr>
        <p:spPr>
          <a:xfrm>
            <a:off x="10771436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843" name="Google Shape;843;p18"/>
          <p:cNvSpPr txBox="1"/>
          <p:nvPr/>
        </p:nvSpPr>
        <p:spPr>
          <a:xfrm>
            <a:off x="10865644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844" name="Google Shape;844;p18"/>
          <p:cNvSpPr txBox="1"/>
          <p:nvPr/>
        </p:nvSpPr>
        <p:spPr>
          <a:xfrm>
            <a:off x="10921157" y="6624638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845" name="Google Shape;845;p18"/>
          <p:cNvSpPr txBox="1"/>
          <p:nvPr/>
        </p:nvSpPr>
        <p:spPr>
          <a:xfrm>
            <a:off x="11027718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846" name="Google Shape;846;p18"/>
          <p:cNvSpPr txBox="1"/>
          <p:nvPr/>
        </p:nvSpPr>
        <p:spPr>
          <a:xfrm>
            <a:off x="11379547" y="6617494"/>
            <a:ext cx="12918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847" name="Google Shape;847;p18"/>
          <p:cNvSpPr txBox="1"/>
          <p:nvPr/>
        </p:nvSpPr>
        <p:spPr>
          <a:xfrm>
            <a:off x="11456194" y="6617494"/>
            <a:ext cx="12456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</a:t>
            </a:r>
            <a:endParaRPr/>
          </a:p>
        </p:txBody>
      </p:sp>
      <p:sp>
        <p:nvSpPr>
          <p:cNvPr id="848" name="Google Shape;848;p18"/>
          <p:cNvSpPr txBox="1"/>
          <p:nvPr/>
        </p:nvSpPr>
        <p:spPr>
          <a:xfrm>
            <a:off x="11556206" y="6636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/</a:t>
            </a:r>
            <a:endParaRPr/>
          </a:p>
        </p:txBody>
      </p:sp>
      <p:sp>
        <p:nvSpPr>
          <p:cNvPr id="849" name="Google Shape;849;p18"/>
          <p:cNvSpPr txBox="1"/>
          <p:nvPr/>
        </p:nvSpPr>
        <p:spPr>
          <a:xfrm>
            <a:off x="11619607" y="6636544"/>
            <a:ext cx="10090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/>
          </a:p>
        </p:txBody>
      </p:sp>
      <p:sp>
        <p:nvSpPr>
          <p:cNvPr id="850" name="Google Shape;850;p18"/>
          <p:cNvSpPr txBox="1"/>
          <p:nvPr/>
        </p:nvSpPr>
        <p:spPr>
          <a:xfrm>
            <a:off x="11675120" y="6636544"/>
            <a:ext cx="10492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r>
            <a:endParaRPr/>
          </a:p>
        </p:txBody>
      </p:sp>
      <p:sp>
        <p:nvSpPr>
          <p:cNvPr id="851" name="Google Shape;851;p18"/>
          <p:cNvSpPr txBox="1"/>
          <p:nvPr/>
        </p:nvSpPr>
        <p:spPr>
          <a:xfrm>
            <a:off x="609600" y="681038"/>
            <a:ext cx="3920936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5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Unidades disponibles</a:t>
            </a:r>
            <a:endParaRPr/>
          </a:p>
        </p:txBody>
      </p:sp>
      <p:sp>
        <p:nvSpPr>
          <p:cNvPr id="852" name="Google Shape;852;p18"/>
          <p:cNvSpPr txBox="1"/>
          <p:nvPr/>
        </p:nvSpPr>
        <p:spPr>
          <a:xfrm>
            <a:off x="10106769" y="751880"/>
            <a:ext cx="170798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Actualizado al </a:t>
            </a: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05/10/2026</a:t>
            </a:r>
            <a:endParaRPr/>
          </a:p>
        </p:txBody>
      </p:sp>
      <p:sp>
        <p:nvSpPr>
          <p:cNvPr id="853" name="Google Shape;853;p18"/>
          <p:cNvSpPr txBox="1"/>
          <p:nvPr/>
        </p:nvSpPr>
        <p:spPr>
          <a:xfrm>
            <a:off x="9482733" y="934641"/>
            <a:ext cx="238194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Precios en dólares americanos (USD)</a:t>
            </a:r>
            <a:endParaRPr/>
          </a:p>
        </p:txBody>
      </p:sp>
      <p:sp>
        <p:nvSpPr>
          <p:cNvPr id="854" name="Google Shape;854;p18"/>
          <p:cNvSpPr txBox="1"/>
          <p:nvPr/>
        </p:nvSpPr>
        <p:spPr>
          <a:xfrm>
            <a:off x="685800" y="1691432"/>
            <a:ext cx="476881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30B</a:t>
            </a:r>
            <a:endParaRPr/>
          </a:p>
        </p:txBody>
      </p:sp>
      <p:sp>
        <p:nvSpPr>
          <p:cNvPr id="855" name="Google Shape;855;p18"/>
          <p:cNvSpPr txBox="1"/>
          <p:nvPr/>
        </p:nvSpPr>
        <p:spPr>
          <a:xfrm>
            <a:off x="8161883" y="1691432"/>
            <a:ext cx="1077444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8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94.890</a:t>
            </a:r>
            <a:endParaRPr/>
          </a:p>
        </p:txBody>
      </p:sp>
      <p:sp>
        <p:nvSpPr>
          <p:cNvPr id="856" name="Google Shape;856;p18"/>
          <p:cNvSpPr txBox="1"/>
          <p:nvPr/>
        </p:nvSpPr>
        <p:spPr>
          <a:xfrm>
            <a:off x="1379041" y="1700957"/>
            <a:ext cx="120518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Monoambiente</a:t>
            </a:r>
            <a:endParaRPr/>
          </a:p>
        </p:txBody>
      </p:sp>
      <p:sp>
        <p:nvSpPr>
          <p:cNvPr id="857" name="Google Shape;857;p18"/>
          <p:cNvSpPr txBox="1"/>
          <p:nvPr/>
        </p:nvSpPr>
        <p:spPr>
          <a:xfrm>
            <a:off x="2693491" y="1700957"/>
            <a:ext cx="698069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Reventa</a:t>
            </a:r>
            <a:endParaRPr/>
          </a:p>
        </p:txBody>
      </p:sp>
      <p:sp>
        <p:nvSpPr>
          <p:cNvPr id="858" name="Google Shape;858;p18"/>
          <p:cNvSpPr txBox="1"/>
          <p:nvPr/>
        </p:nvSpPr>
        <p:spPr>
          <a:xfrm>
            <a:off x="3645991" y="1700957"/>
            <a:ext cx="79049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34,35 m²</a:t>
            </a:r>
            <a:endParaRPr/>
          </a:p>
        </p:txBody>
      </p:sp>
      <p:sp>
        <p:nvSpPr>
          <p:cNvPr id="859" name="Google Shape;859;p18"/>
          <p:cNvSpPr txBox="1"/>
          <p:nvPr/>
        </p:nvSpPr>
        <p:spPr>
          <a:xfrm>
            <a:off x="4489103" y="1700957"/>
            <a:ext cx="42594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Este</a:t>
            </a:r>
            <a:endParaRPr/>
          </a:p>
        </p:txBody>
      </p:sp>
      <p:sp>
        <p:nvSpPr>
          <p:cNvPr id="860" name="Google Shape;860;p18"/>
          <p:cNvSpPr txBox="1"/>
          <p:nvPr/>
        </p:nvSpPr>
        <p:spPr>
          <a:xfrm>
            <a:off x="5856089" y="1700957"/>
            <a:ext cx="99060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USD 94.890</a:t>
            </a:r>
            <a:endParaRPr/>
          </a:p>
        </p:txBody>
      </p:sp>
      <p:sp>
        <p:nvSpPr>
          <p:cNvPr id="861" name="Google Shape;861;p18"/>
          <p:cNvSpPr txBox="1"/>
          <p:nvPr/>
        </p:nvSpPr>
        <p:spPr>
          <a:xfrm>
            <a:off x="6806654" y="1700957"/>
            <a:ext cx="26746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—</a:t>
            </a:r>
            <a:endParaRPr/>
          </a:p>
        </p:txBody>
      </p:sp>
      <p:sp>
        <p:nvSpPr>
          <p:cNvPr id="862" name="Google Shape;862;p18"/>
          <p:cNvSpPr txBox="1"/>
          <p:nvPr/>
        </p:nvSpPr>
        <p:spPr>
          <a:xfrm>
            <a:off x="9422160" y="1725216"/>
            <a:ext cx="200545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30% + cuotas hasta agosto 2029</a:t>
            </a:r>
            <a:endParaRPr/>
          </a:p>
        </p:txBody>
      </p:sp>
      <p:sp>
        <p:nvSpPr>
          <p:cNvPr id="863" name="Google Shape;863;p18"/>
          <p:cNvSpPr txBox="1"/>
          <p:nvPr/>
        </p:nvSpPr>
        <p:spPr>
          <a:xfrm>
            <a:off x="1379041" y="1893838"/>
            <a:ext cx="7800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Sin cochera</a:t>
            </a:r>
            <a:endParaRPr/>
          </a:p>
        </p:txBody>
      </p:sp>
      <p:sp>
        <p:nvSpPr>
          <p:cNvPr id="864" name="Google Shape;864;p18"/>
          <p:cNvSpPr txBox="1"/>
          <p:nvPr/>
        </p:nvSpPr>
        <p:spPr>
          <a:xfrm>
            <a:off x="9184035" y="1905595"/>
            <a:ext cx="107496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+ 10% cuota final</a:t>
            </a:r>
            <a:endParaRPr/>
          </a:p>
        </p:txBody>
      </p:sp>
      <p:sp>
        <p:nvSpPr>
          <p:cNvPr id="865" name="Google Shape;865;p18"/>
          <p:cNvSpPr txBox="1"/>
          <p:nvPr/>
        </p:nvSpPr>
        <p:spPr>
          <a:xfrm>
            <a:off x="685800" y="1905744"/>
            <a:ext cx="53088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30</a:t>
            </a:r>
            <a:endParaRPr/>
          </a:p>
        </p:txBody>
      </p:sp>
      <p:sp>
        <p:nvSpPr>
          <p:cNvPr id="866" name="Google Shape;866;p18"/>
          <p:cNvSpPr txBox="1"/>
          <p:nvPr/>
        </p:nvSpPr>
        <p:spPr>
          <a:xfrm>
            <a:off x="685800" y="2199531"/>
            <a:ext cx="442484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32J</a:t>
            </a:r>
            <a:endParaRPr/>
          </a:p>
        </p:txBody>
      </p:sp>
      <p:sp>
        <p:nvSpPr>
          <p:cNvPr id="867" name="Google Shape;867;p18"/>
          <p:cNvSpPr txBox="1"/>
          <p:nvPr/>
        </p:nvSpPr>
        <p:spPr>
          <a:xfrm>
            <a:off x="8065145" y="2199531"/>
            <a:ext cx="1181922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8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190.485</a:t>
            </a:r>
            <a:endParaRPr/>
          </a:p>
        </p:txBody>
      </p:sp>
      <p:sp>
        <p:nvSpPr>
          <p:cNvPr id="868" name="Google Shape;868;p18"/>
          <p:cNvSpPr txBox="1"/>
          <p:nvPr/>
        </p:nvSpPr>
        <p:spPr>
          <a:xfrm>
            <a:off x="1379041" y="2209056"/>
            <a:ext cx="1069527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2 dormitorios </a:t>
            </a:r>
            <a:endParaRPr/>
          </a:p>
        </p:txBody>
      </p:sp>
      <p:sp>
        <p:nvSpPr>
          <p:cNvPr id="869" name="Google Shape;869;p18"/>
          <p:cNvSpPr txBox="1"/>
          <p:nvPr/>
        </p:nvSpPr>
        <p:spPr>
          <a:xfrm>
            <a:off x="2693491" y="2209056"/>
            <a:ext cx="51483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Stock </a:t>
            </a:r>
            <a:endParaRPr/>
          </a:p>
        </p:txBody>
      </p:sp>
      <p:sp>
        <p:nvSpPr>
          <p:cNvPr id="870" name="Google Shape;870;p18"/>
          <p:cNvSpPr txBox="1"/>
          <p:nvPr/>
        </p:nvSpPr>
        <p:spPr>
          <a:xfrm>
            <a:off x="3645991" y="2209056"/>
            <a:ext cx="693247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85,9 m²</a:t>
            </a:r>
            <a:endParaRPr/>
          </a:p>
        </p:txBody>
      </p:sp>
      <p:sp>
        <p:nvSpPr>
          <p:cNvPr id="871" name="Google Shape;871;p18"/>
          <p:cNvSpPr txBox="1"/>
          <p:nvPr/>
        </p:nvSpPr>
        <p:spPr>
          <a:xfrm>
            <a:off x="4489103" y="2209056"/>
            <a:ext cx="363099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Sur</a:t>
            </a:r>
            <a:endParaRPr/>
          </a:p>
        </p:txBody>
      </p:sp>
      <p:sp>
        <p:nvSpPr>
          <p:cNvPr id="872" name="Google Shape;872;p18"/>
          <p:cNvSpPr txBox="1"/>
          <p:nvPr/>
        </p:nvSpPr>
        <p:spPr>
          <a:xfrm>
            <a:off x="5766048" y="2209056"/>
            <a:ext cx="108785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USD 190.485</a:t>
            </a:r>
            <a:endParaRPr/>
          </a:p>
        </p:txBody>
      </p:sp>
      <p:sp>
        <p:nvSpPr>
          <p:cNvPr id="873" name="Google Shape;873;p18"/>
          <p:cNvSpPr txBox="1"/>
          <p:nvPr/>
        </p:nvSpPr>
        <p:spPr>
          <a:xfrm>
            <a:off x="6806654" y="2209056"/>
            <a:ext cx="26746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—</a:t>
            </a:r>
            <a:endParaRPr/>
          </a:p>
        </p:txBody>
      </p:sp>
      <p:sp>
        <p:nvSpPr>
          <p:cNvPr id="874" name="Google Shape;874;p18"/>
          <p:cNvSpPr txBox="1"/>
          <p:nvPr/>
        </p:nvSpPr>
        <p:spPr>
          <a:xfrm>
            <a:off x="9422160" y="2233315"/>
            <a:ext cx="106789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20% + 42 cuotas</a:t>
            </a:r>
            <a:endParaRPr/>
          </a:p>
        </p:txBody>
      </p:sp>
      <p:sp>
        <p:nvSpPr>
          <p:cNvPr id="875" name="Google Shape;875;p18"/>
          <p:cNvSpPr txBox="1"/>
          <p:nvPr/>
        </p:nvSpPr>
        <p:spPr>
          <a:xfrm>
            <a:off x="1379041" y="2401937"/>
            <a:ext cx="64615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lock-off</a:t>
            </a:r>
            <a:endParaRPr/>
          </a:p>
        </p:txBody>
      </p:sp>
      <p:sp>
        <p:nvSpPr>
          <p:cNvPr id="876" name="Google Shape;876;p18"/>
          <p:cNvSpPr txBox="1"/>
          <p:nvPr/>
        </p:nvSpPr>
        <p:spPr>
          <a:xfrm>
            <a:off x="2693491" y="2401937"/>
            <a:ext cx="5849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Propio</a:t>
            </a:r>
            <a:endParaRPr/>
          </a:p>
        </p:txBody>
      </p:sp>
      <p:sp>
        <p:nvSpPr>
          <p:cNvPr id="877" name="Google Shape;877;p18"/>
          <p:cNvSpPr txBox="1"/>
          <p:nvPr/>
        </p:nvSpPr>
        <p:spPr>
          <a:xfrm>
            <a:off x="9184035" y="2413695"/>
            <a:ext cx="132217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+ 10% contra entrega</a:t>
            </a:r>
            <a:endParaRPr/>
          </a:p>
        </p:txBody>
      </p:sp>
      <p:sp>
        <p:nvSpPr>
          <p:cNvPr id="878" name="Google Shape;878;p18"/>
          <p:cNvSpPr txBox="1"/>
          <p:nvPr/>
        </p:nvSpPr>
        <p:spPr>
          <a:xfrm>
            <a:off x="685800" y="2413843"/>
            <a:ext cx="53088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32</a:t>
            </a:r>
            <a:endParaRPr/>
          </a:p>
        </p:txBody>
      </p:sp>
      <p:sp>
        <p:nvSpPr>
          <p:cNvPr id="879" name="Google Shape;879;p18"/>
          <p:cNvSpPr txBox="1"/>
          <p:nvPr/>
        </p:nvSpPr>
        <p:spPr>
          <a:xfrm>
            <a:off x="685800" y="2728168"/>
            <a:ext cx="409694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33I</a:t>
            </a:r>
            <a:endParaRPr/>
          </a:p>
        </p:txBody>
      </p:sp>
      <p:sp>
        <p:nvSpPr>
          <p:cNvPr id="880" name="Google Shape;880;p18"/>
          <p:cNvSpPr txBox="1"/>
          <p:nvPr/>
        </p:nvSpPr>
        <p:spPr>
          <a:xfrm>
            <a:off x="8065145" y="2728168"/>
            <a:ext cx="1181922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8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188.045</a:t>
            </a:r>
            <a:endParaRPr/>
          </a:p>
        </p:txBody>
      </p:sp>
      <p:sp>
        <p:nvSpPr>
          <p:cNvPr id="881" name="Google Shape;881;p18"/>
          <p:cNvSpPr txBox="1"/>
          <p:nvPr/>
        </p:nvSpPr>
        <p:spPr>
          <a:xfrm>
            <a:off x="1379041" y="2737693"/>
            <a:ext cx="1069527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2 dormitorios </a:t>
            </a:r>
            <a:endParaRPr/>
          </a:p>
        </p:txBody>
      </p:sp>
      <p:sp>
        <p:nvSpPr>
          <p:cNvPr id="882" name="Google Shape;882;p18"/>
          <p:cNvSpPr txBox="1"/>
          <p:nvPr/>
        </p:nvSpPr>
        <p:spPr>
          <a:xfrm>
            <a:off x="2693491" y="2737693"/>
            <a:ext cx="51483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Stock </a:t>
            </a:r>
            <a:endParaRPr/>
          </a:p>
        </p:txBody>
      </p:sp>
      <p:sp>
        <p:nvSpPr>
          <p:cNvPr id="883" name="Google Shape;883;p18"/>
          <p:cNvSpPr txBox="1"/>
          <p:nvPr/>
        </p:nvSpPr>
        <p:spPr>
          <a:xfrm>
            <a:off x="3645991" y="2737693"/>
            <a:ext cx="693247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84,6 m²</a:t>
            </a:r>
            <a:endParaRPr/>
          </a:p>
        </p:txBody>
      </p:sp>
      <p:sp>
        <p:nvSpPr>
          <p:cNvPr id="884" name="Google Shape;884;p18"/>
          <p:cNvSpPr txBox="1"/>
          <p:nvPr/>
        </p:nvSpPr>
        <p:spPr>
          <a:xfrm>
            <a:off x="4489103" y="2737693"/>
            <a:ext cx="42594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Este</a:t>
            </a:r>
            <a:endParaRPr/>
          </a:p>
        </p:txBody>
      </p:sp>
      <p:sp>
        <p:nvSpPr>
          <p:cNvPr id="885" name="Google Shape;885;p18"/>
          <p:cNvSpPr txBox="1"/>
          <p:nvPr/>
        </p:nvSpPr>
        <p:spPr>
          <a:xfrm>
            <a:off x="5766048" y="2737693"/>
            <a:ext cx="108785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USD 188.045</a:t>
            </a:r>
            <a:endParaRPr/>
          </a:p>
        </p:txBody>
      </p:sp>
      <p:sp>
        <p:nvSpPr>
          <p:cNvPr id="886" name="Google Shape;886;p18"/>
          <p:cNvSpPr txBox="1"/>
          <p:nvPr/>
        </p:nvSpPr>
        <p:spPr>
          <a:xfrm>
            <a:off x="6806654" y="2737693"/>
            <a:ext cx="26746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—</a:t>
            </a:r>
            <a:endParaRPr/>
          </a:p>
        </p:txBody>
      </p:sp>
      <p:sp>
        <p:nvSpPr>
          <p:cNvPr id="887" name="Google Shape;887;p18"/>
          <p:cNvSpPr txBox="1"/>
          <p:nvPr/>
        </p:nvSpPr>
        <p:spPr>
          <a:xfrm>
            <a:off x="9422160" y="2761952"/>
            <a:ext cx="106789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20% + 42 cuotas</a:t>
            </a:r>
            <a:endParaRPr/>
          </a:p>
        </p:txBody>
      </p:sp>
      <p:sp>
        <p:nvSpPr>
          <p:cNvPr id="888" name="Google Shape;888;p18"/>
          <p:cNvSpPr txBox="1"/>
          <p:nvPr/>
        </p:nvSpPr>
        <p:spPr>
          <a:xfrm>
            <a:off x="1379041" y="2930575"/>
            <a:ext cx="64615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lock-off</a:t>
            </a:r>
            <a:endParaRPr/>
          </a:p>
        </p:txBody>
      </p:sp>
      <p:sp>
        <p:nvSpPr>
          <p:cNvPr id="889" name="Google Shape;889;p18"/>
          <p:cNvSpPr txBox="1"/>
          <p:nvPr/>
        </p:nvSpPr>
        <p:spPr>
          <a:xfrm>
            <a:off x="2693491" y="2930575"/>
            <a:ext cx="5849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Propio</a:t>
            </a:r>
            <a:endParaRPr/>
          </a:p>
        </p:txBody>
      </p:sp>
      <p:sp>
        <p:nvSpPr>
          <p:cNvPr id="890" name="Google Shape;890;p18"/>
          <p:cNvSpPr txBox="1"/>
          <p:nvPr/>
        </p:nvSpPr>
        <p:spPr>
          <a:xfrm>
            <a:off x="9184035" y="2942332"/>
            <a:ext cx="132217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+ 10% contra entrega</a:t>
            </a:r>
            <a:endParaRPr/>
          </a:p>
        </p:txBody>
      </p:sp>
      <p:sp>
        <p:nvSpPr>
          <p:cNvPr id="891" name="Google Shape;891;p18"/>
          <p:cNvSpPr txBox="1"/>
          <p:nvPr/>
        </p:nvSpPr>
        <p:spPr>
          <a:xfrm>
            <a:off x="685800" y="2942481"/>
            <a:ext cx="53088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33</a:t>
            </a:r>
            <a:endParaRPr/>
          </a:p>
        </p:txBody>
      </p:sp>
      <p:sp>
        <p:nvSpPr>
          <p:cNvPr id="892" name="Google Shape;892;p18"/>
          <p:cNvSpPr txBox="1"/>
          <p:nvPr/>
        </p:nvSpPr>
        <p:spPr>
          <a:xfrm>
            <a:off x="685800" y="3256806"/>
            <a:ext cx="489258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39O</a:t>
            </a:r>
            <a:endParaRPr/>
          </a:p>
        </p:txBody>
      </p:sp>
      <p:sp>
        <p:nvSpPr>
          <p:cNvPr id="893" name="Google Shape;893;p18"/>
          <p:cNvSpPr txBox="1"/>
          <p:nvPr/>
        </p:nvSpPr>
        <p:spPr>
          <a:xfrm>
            <a:off x="8065145" y="3256806"/>
            <a:ext cx="1181922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8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193.630</a:t>
            </a:r>
            <a:endParaRPr/>
          </a:p>
        </p:txBody>
      </p:sp>
      <p:sp>
        <p:nvSpPr>
          <p:cNvPr id="894" name="Google Shape;894;p18"/>
          <p:cNvSpPr txBox="1"/>
          <p:nvPr/>
        </p:nvSpPr>
        <p:spPr>
          <a:xfrm>
            <a:off x="1379041" y="3266331"/>
            <a:ext cx="1069527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2 dormitorios</a:t>
            </a:r>
            <a:endParaRPr/>
          </a:p>
        </p:txBody>
      </p:sp>
      <p:sp>
        <p:nvSpPr>
          <p:cNvPr id="895" name="Google Shape;895;p18"/>
          <p:cNvSpPr txBox="1"/>
          <p:nvPr/>
        </p:nvSpPr>
        <p:spPr>
          <a:xfrm>
            <a:off x="2693491" y="3266331"/>
            <a:ext cx="51483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Stock </a:t>
            </a:r>
            <a:endParaRPr/>
          </a:p>
        </p:txBody>
      </p:sp>
      <p:sp>
        <p:nvSpPr>
          <p:cNvPr id="896" name="Google Shape;896;p18"/>
          <p:cNvSpPr txBox="1"/>
          <p:nvPr/>
        </p:nvSpPr>
        <p:spPr>
          <a:xfrm>
            <a:off x="3645991" y="3266331"/>
            <a:ext cx="693247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85,9 m²</a:t>
            </a:r>
            <a:endParaRPr/>
          </a:p>
        </p:txBody>
      </p:sp>
      <p:sp>
        <p:nvSpPr>
          <p:cNvPr id="897" name="Google Shape;897;p18"/>
          <p:cNvSpPr txBox="1"/>
          <p:nvPr/>
        </p:nvSpPr>
        <p:spPr>
          <a:xfrm>
            <a:off x="4489103" y="3266331"/>
            <a:ext cx="53444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Oeste</a:t>
            </a:r>
            <a:endParaRPr/>
          </a:p>
        </p:txBody>
      </p:sp>
      <p:sp>
        <p:nvSpPr>
          <p:cNvPr id="898" name="Google Shape;898;p18"/>
          <p:cNvSpPr txBox="1"/>
          <p:nvPr/>
        </p:nvSpPr>
        <p:spPr>
          <a:xfrm>
            <a:off x="5766048" y="3266331"/>
            <a:ext cx="108785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USD 193.630</a:t>
            </a:r>
            <a:endParaRPr/>
          </a:p>
        </p:txBody>
      </p:sp>
      <p:sp>
        <p:nvSpPr>
          <p:cNvPr id="899" name="Google Shape;899;p18"/>
          <p:cNvSpPr txBox="1"/>
          <p:nvPr/>
        </p:nvSpPr>
        <p:spPr>
          <a:xfrm>
            <a:off x="6806654" y="3266331"/>
            <a:ext cx="26746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—</a:t>
            </a:r>
            <a:endParaRPr/>
          </a:p>
        </p:txBody>
      </p:sp>
      <p:sp>
        <p:nvSpPr>
          <p:cNvPr id="900" name="Google Shape;900;p18"/>
          <p:cNvSpPr txBox="1"/>
          <p:nvPr/>
        </p:nvSpPr>
        <p:spPr>
          <a:xfrm>
            <a:off x="9422160" y="3290590"/>
            <a:ext cx="106789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20% + 42 cuotas</a:t>
            </a:r>
            <a:endParaRPr/>
          </a:p>
        </p:txBody>
      </p:sp>
      <p:sp>
        <p:nvSpPr>
          <p:cNvPr id="901" name="Google Shape;901;p18"/>
          <p:cNvSpPr txBox="1"/>
          <p:nvPr/>
        </p:nvSpPr>
        <p:spPr>
          <a:xfrm>
            <a:off x="2693491" y="3459212"/>
            <a:ext cx="5849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Propio</a:t>
            </a:r>
            <a:endParaRPr/>
          </a:p>
        </p:txBody>
      </p:sp>
      <p:sp>
        <p:nvSpPr>
          <p:cNvPr id="902" name="Google Shape;902;p18"/>
          <p:cNvSpPr txBox="1"/>
          <p:nvPr/>
        </p:nvSpPr>
        <p:spPr>
          <a:xfrm>
            <a:off x="9184035" y="3470970"/>
            <a:ext cx="132217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+ 10% contra entrega</a:t>
            </a:r>
            <a:endParaRPr/>
          </a:p>
        </p:txBody>
      </p:sp>
      <p:sp>
        <p:nvSpPr>
          <p:cNvPr id="903" name="Google Shape;903;p18"/>
          <p:cNvSpPr txBox="1"/>
          <p:nvPr/>
        </p:nvSpPr>
        <p:spPr>
          <a:xfrm>
            <a:off x="685800" y="3471118"/>
            <a:ext cx="53088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39</a:t>
            </a:r>
            <a:endParaRPr/>
          </a:p>
        </p:txBody>
      </p:sp>
      <p:sp>
        <p:nvSpPr>
          <p:cNvPr id="904" name="Google Shape;904;p18"/>
          <p:cNvSpPr txBox="1"/>
          <p:nvPr/>
        </p:nvSpPr>
        <p:spPr>
          <a:xfrm>
            <a:off x="685800" y="3785443"/>
            <a:ext cx="483632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41N</a:t>
            </a:r>
            <a:endParaRPr/>
          </a:p>
        </p:txBody>
      </p:sp>
      <p:sp>
        <p:nvSpPr>
          <p:cNvPr id="905" name="Google Shape;905;p18"/>
          <p:cNvSpPr txBox="1"/>
          <p:nvPr/>
        </p:nvSpPr>
        <p:spPr>
          <a:xfrm>
            <a:off x="8065145" y="3785443"/>
            <a:ext cx="1181922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8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194.529</a:t>
            </a:r>
            <a:endParaRPr/>
          </a:p>
        </p:txBody>
      </p:sp>
      <p:sp>
        <p:nvSpPr>
          <p:cNvPr id="906" name="Google Shape;906;p18"/>
          <p:cNvSpPr txBox="1"/>
          <p:nvPr/>
        </p:nvSpPr>
        <p:spPr>
          <a:xfrm>
            <a:off x="1379041" y="3794968"/>
            <a:ext cx="1069527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2 dormitorios</a:t>
            </a:r>
            <a:endParaRPr/>
          </a:p>
        </p:txBody>
      </p:sp>
      <p:sp>
        <p:nvSpPr>
          <p:cNvPr id="907" name="Google Shape;907;p18"/>
          <p:cNvSpPr txBox="1"/>
          <p:nvPr/>
        </p:nvSpPr>
        <p:spPr>
          <a:xfrm>
            <a:off x="2693491" y="3794968"/>
            <a:ext cx="51483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Stock </a:t>
            </a:r>
            <a:endParaRPr/>
          </a:p>
        </p:txBody>
      </p:sp>
      <p:sp>
        <p:nvSpPr>
          <p:cNvPr id="908" name="Google Shape;908;p18"/>
          <p:cNvSpPr txBox="1"/>
          <p:nvPr/>
        </p:nvSpPr>
        <p:spPr>
          <a:xfrm>
            <a:off x="3645991" y="3794968"/>
            <a:ext cx="693247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85,9 m²</a:t>
            </a:r>
            <a:endParaRPr/>
          </a:p>
        </p:txBody>
      </p:sp>
      <p:sp>
        <p:nvSpPr>
          <p:cNvPr id="909" name="Google Shape;909;p18"/>
          <p:cNvSpPr txBox="1"/>
          <p:nvPr/>
        </p:nvSpPr>
        <p:spPr>
          <a:xfrm>
            <a:off x="4489103" y="3794968"/>
            <a:ext cx="363099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Sur</a:t>
            </a:r>
            <a:endParaRPr/>
          </a:p>
        </p:txBody>
      </p:sp>
      <p:sp>
        <p:nvSpPr>
          <p:cNvPr id="910" name="Google Shape;910;p18"/>
          <p:cNvSpPr txBox="1"/>
          <p:nvPr/>
        </p:nvSpPr>
        <p:spPr>
          <a:xfrm>
            <a:off x="5766048" y="3794968"/>
            <a:ext cx="108785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USD 194.529</a:t>
            </a:r>
            <a:endParaRPr/>
          </a:p>
        </p:txBody>
      </p:sp>
      <p:sp>
        <p:nvSpPr>
          <p:cNvPr id="911" name="Google Shape;911;p18"/>
          <p:cNvSpPr txBox="1"/>
          <p:nvPr/>
        </p:nvSpPr>
        <p:spPr>
          <a:xfrm>
            <a:off x="6806654" y="3794968"/>
            <a:ext cx="26746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—</a:t>
            </a:r>
            <a:endParaRPr/>
          </a:p>
        </p:txBody>
      </p:sp>
      <p:sp>
        <p:nvSpPr>
          <p:cNvPr id="912" name="Google Shape;912;p18"/>
          <p:cNvSpPr txBox="1"/>
          <p:nvPr/>
        </p:nvSpPr>
        <p:spPr>
          <a:xfrm>
            <a:off x="9422160" y="3819227"/>
            <a:ext cx="106789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20% + 42 cuotas</a:t>
            </a:r>
            <a:endParaRPr/>
          </a:p>
        </p:txBody>
      </p:sp>
      <p:sp>
        <p:nvSpPr>
          <p:cNvPr id="913" name="Google Shape;913;p18"/>
          <p:cNvSpPr txBox="1"/>
          <p:nvPr/>
        </p:nvSpPr>
        <p:spPr>
          <a:xfrm>
            <a:off x="2693491" y="3987850"/>
            <a:ext cx="5849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Propio</a:t>
            </a:r>
            <a:endParaRPr/>
          </a:p>
        </p:txBody>
      </p:sp>
      <p:sp>
        <p:nvSpPr>
          <p:cNvPr id="914" name="Google Shape;914;p18"/>
          <p:cNvSpPr txBox="1"/>
          <p:nvPr/>
        </p:nvSpPr>
        <p:spPr>
          <a:xfrm>
            <a:off x="9184035" y="3999607"/>
            <a:ext cx="132217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+ 10% contra entrega</a:t>
            </a:r>
            <a:endParaRPr/>
          </a:p>
        </p:txBody>
      </p:sp>
      <p:sp>
        <p:nvSpPr>
          <p:cNvPr id="915" name="Google Shape;915;p18"/>
          <p:cNvSpPr txBox="1"/>
          <p:nvPr/>
        </p:nvSpPr>
        <p:spPr>
          <a:xfrm>
            <a:off x="685800" y="3999756"/>
            <a:ext cx="53088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41</a:t>
            </a:r>
            <a:endParaRPr/>
          </a:p>
        </p:txBody>
      </p:sp>
      <p:sp>
        <p:nvSpPr>
          <p:cNvPr id="916" name="Google Shape;916;p18"/>
          <p:cNvSpPr txBox="1"/>
          <p:nvPr/>
        </p:nvSpPr>
        <p:spPr>
          <a:xfrm>
            <a:off x="685800" y="4314081"/>
            <a:ext cx="489258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41O</a:t>
            </a:r>
            <a:endParaRPr/>
          </a:p>
        </p:txBody>
      </p:sp>
      <p:sp>
        <p:nvSpPr>
          <p:cNvPr id="917" name="Google Shape;917;p18"/>
          <p:cNvSpPr txBox="1"/>
          <p:nvPr/>
        </p:nvSpPr>
        <p:spPr>
          <a:xfrm>
            <a:off x="8065145" y="4314081"/>
            <a:ext cx="1181922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8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194.529</a:t>
            </a:r>
            <a:endParaRPr/>
          </a:p>
        </p:txBody>
      </p:sp>
      <p:sp>
        <p:nvSpPr>
          <p:cNvPr id="918" name="Google Shape;918;p18"/>
          <p:cNvSpPr txBox="1"/>
          <p:nvPr/>
        </p:nvSpPr>
        <p:spPr>
          <a:xfrm>
            <a:off x="1379041" y="4323606"/>
            <a:ext cx="1069527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2 dormitorios</a:t>
            </a:r>
            <a:endParaRPr/>
          </a:p>
        </p:txBody>
      </p:sp>
      <p:sp>
        <p:nvSpPr>
          <p:cNvPr id="919" name="Google Shape;919;p18"/>
          <p:cNvSpPr txBox="1"/>
          <p:nvPr/>
        </p:nvSpPr>
        <p:spPr>
          <a:xfrm>
            <a:off x="2693491" y="4323606"/>
            <a:ext cx="51483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Stock </a:t>
            </a:r>
            <a:endParaRPr/>
          </a:p>
        </p:txBody>
      </p:sp>
      <p:sp>
        <p:nvSpPr>
          <p:cNvPr id="920" name="Google Shape;920;p18"/>
          <p:cNvSpPr txBox="1"/>
          <p:nvPr/>
        </p:nvSpPr>
        <p:spPr>
          <a:xfrm>
            <a:off x="3645991" y="4323606"/>
            <a:ext cx="693247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85,9 m²</a:t>
            </a:r>
            <a:endParaRPr/>
          </a:p>
        </p:txBody>
      </p:sp>
      <p:sp>
        <p:nvSpPr>
          <p:cNvPr id="921" name="Google Shape;921;p18"/>
          <p:cNvSpPr txBox="1"/>
          <p:nvPr/>
        </p:nvSpPr>
        <p:spPr>
          <a:xfrm>
            <a:off x="4489103" y="4323606"/>
            <a:ext cx="53444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Oeste</a:t>
            </a:r>
            <a:endParaRPr/>
          </a:p>
        </p:txBody>
      </p:sp>
      <p:sp>
        <p:nvSpPr>
          <p:cNvPr id="922" name="Google Shape;922;p18"/>
          <p:cNvSpPr txBox="1"/>
          <p:nvPr/>
        </p:nvSpPr>
        <p:spPr>
          <a:xfrm>
            <a:off x="5766048" y="4323606"/>
            <a:ext cx="108785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USD 194.529</a:t>
            </a:r>
            <a:endParaRPr/>
          </a:p>
        </p:txBody>
      </p:sp>
      <p:sp>
        <p:nvSpPr>
          <p:cNvPr id="923" name="Google Shape;923;p18"/>
          <p:cNvSpPr txBox="1"/>
          <p:nvPr/>
        </p:nvSpPr>
        <p:spPr>
          <a:xfrm>
            <a:off x="6806654" y="4323606"/>
            <a:ext cx="26746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—</a:t>
            </a:r>
            <a:endParaRPr/>
          </a:p>
        </p:txBody>
      </p:sp>
      <p:sp>
        <p:nvSpPr>
          <p:cNvPr id="924" name="Google Shape;924;p18"/>
          <p:cNvSpPr txBox="1"/>
          <p:nvPr/>
        </p:nvSpPr>
        <p:spPr>
          <a:xfrm>
            <a:off x="9422160" y="4347865"/>
            <a:ext cx="106789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20% + 42 cuotas</a:t>
            </a:r>
            <a:endParaRPr/>
          </a:p>
        </p:txBody>
      </p:sp>
      <p:sp>
        <p:nvSpPr>
          <p:cNvPr id="925" name="Google Shape;925;p18"/>
          <p:cNvSpPr txBox="1"/>
          <p:nvPr/>
        </p:nvSpPr>
        <p:spPr>
          <a:xfrm>
            <a:off x="2693491" y="4516487"/>
            <a:ext cx="5849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Propio</a:t>
            </a:r>
            <a:endParaRPr/>
          </a:p>
        </p:txBody>
      </p:sp>
      <p:sp>
        <p:nvSpPr>
          <p:cNvPr id="926" name="Google Shape;926;p18"/>
          <p:cNvSpPr txBox="1"/>
          <p:nvPr/>
        </p:nvSpPr>
        <p:spPr>
          <a:xfrm>
            <a:off x="9184035" y="4528245"/>
            <a:ext cx="132217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+ 10% contra entrega</a:t>
            </a:r>
            <a:endParaRPr/>
          </a:p>
        </p:txBody>
      </p:sp>
      <p:sp>
        <p:nvSpPr>
          <p:cNvPr id="927" name="Google Shape;927;p18"/>
          <p:cNvSpPr txBox="1"/>
          <p:nvPr/>
        </p:nvSpPr>
        <p:spPr>
          <a:xfrm>
            <a:off x="685800" y="4528393"/>
            <a:ext cx="53088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41</a:t>
            </a:r>
            <a:endParaRPr/>
          </a:p>
        </p:txBody>
      </p:sp>
      <p:sp>
        <p:nvSpPr>
          <p:cNvPr id="928" name="Google Shape;928;p18"/>
          <p:cNvSpPr txBox="1"/>
          <p:nvPr/>
        </p:nvSpPr>
        <p:spPr>
          <a:xfrm>
            <a:off x="685800" y="4842718"/>
            <a:ext cx="506295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42M</a:t>
            </a:r>
            <a:endParaRPr/>
          </a:p>
        </p:txBody>
      </p:sp>
      <p:sp>
        <p:nvSpPr>
          <p:cNvPr id="929" name="Google Shape;929;p18"/>
          <p:cNvSpPr txBox="1"/>
          <p:nvPr/>
        </p:nvSpPr>
        <p:spPr>
          <a:xfrm>
            <a:off x="8065145" y="4842718"/>
            <a:ext cx="1181922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8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192.027</a:t>
            </a:r>
            <a:endParaRPr/>
          </a:p>
        </p:txBody>
      </p:sp>
      <p:sp>
        <p:nvSpPr>
          <p:cNvPr id="930" name="Google Shape;930;p18"/>
          <p:cNvSpPr txBox="1"/>
          <p:nvPr/>
        </p:nvSpPr>
        <p:spPr>
          <a:xfrm>
            <a:off x="1379041" y="4852243"/>
            <a:ext cx="1069527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2 dormitorios</a:t>
            </a:r>
            <a:endParaRPr/>
          </a:p>
        </p:txBody>
      </p:sp>
      <p:sp>
        <p:nvSpPr>
          <p:cNvPr id="931" name="Google Shape;931;p18"/>
          <p:cNvSpPr txBox="1"/>
          <p:nvPr/>
        </p:nvSpPr>
        <p:spPr>
          <a:xfrm>
            <a:off x="2693491" y="4852243"/>
            <a:ext cx="51483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Stock </a:t>
            </a:r>
            <a:endParaRPr/>
          </a:p>
        </p:txBody>
      </p:sp>
      <p:sp>
        <p:nvSpPr>
          <p:cNvPr id="932" name="Google Shape;932;p18"/>
          <p:cNvSpPr txBox="1"/>
          <p:nvPr/>
        </p:nvSpPr>
        <p:spPr>
          <a:xfrm>
            <a:off x="3645991" y="4852243"/>
            <a:ext cx="693247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84,6 m²</a:t>
            </a:r>
            <a:endParaRPr/>
          </a:p>
        </p:txBody>
      </p:sp>
      <p:sp>
        <p:nvSpPr>
          <p:cNvPr id="933" name="Google Shape;933;p18"/>
          <p:cNvSpPr txBox="1"/>
          <p:nvPr/>
        </p:nvSpPr>
        <p:spPr>
          <a:xfrm>
            <a:off x="4489103" y="4852243"/>
            <a:ext cx="42594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Este</a:t>
            </a:r>
            <a:endParaRPr/>
          </a:p>
        </p:txBody>
      </p:sp>
      <p:sp>
        <p:nvSpPr>
          <p:cNvPr id="934" name="Google Shape;934;p18"/>
          <p:cNvSpPr txBox="1"/>
          <p:nvPr/>
        </p:nvSpPr>
        <p:spPr>
          <a:xfrm>
            <a:off x="5766048" y="4852243"/>
            <a:ext cx="108785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USD 192.027</a:t>
            </a:r>
            <a:endParaRPr/>
          </a:p>
        </p:txBody>
      </p:sp>
      <p:sp>
        <p:nvSpPr>
          <p:cNvPr id="935" name="Google Shape;935;p18"/>
          <p:cNvSpPr txBox="1"/>
          <p:nvPr/>
        </p:nvSpPr>
        <p:spPr>
          <a:xfrm>
            <a:off x="6806654" y="4852243"/>
            <a:ext cx="26746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—</a:t>
            </a:r>
            <a:endParaRPr/>
          </a:p>
        </p:txBody>
      </p:sp>
      <p:sp>
        <p:nvSpPr>
          <p:cNvPr id="936" name="Google Shape;936;p18"/>
          <p:cNvSpPr txBox="1"/>
          <p:nvPr/>
        </p:nvSpPr>
        <p:spPr>
          <a:xfrm>
            <a:off x="9422160" y="4876502"/>
            <a:ext cx="106789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20% + 42 cuotas</a:t>
            </a:r>
            <a:endParaRPr/>
          </a:p>
        </p:txBody>
      </p:sp>
      <p:sp>
        <p:nvSpPr>
          <p:cNvPr id="937" name="Google Shape;937;p18"/>
          <p:cNvSpPr txBox="1"/>
          <p:nvPr/>
        </p:nvSpPr>
        <p:spPr>
          <a:xfrm>
            <a:off x="2693491" y="5045125"/>
            <a:ext cx="5849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Propio</a:t>
            </a:r>
            <a:endParaRPr/>
          </a:p>
        </p:txBody>
      </p:sp>
      <p:sp>
        <p:nvSpPr>
          <p:cNvPr id="938" name="Google Shape;938;p18"/>
          <p:cNvSpPr txBox="1"/>
          <p:nvPr/>
        </p:nvSpPr>
        <p:spPr>
          <a:xfrm>
            <a:off x="9184035" y="5056882"/>
            <a:ext cx="132217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+ 10% contra entrega</a:t>
            </a:r>
            <a:endParaRPr/>
          </a:p>
        </p:txBody>
      </p:sp>
      <p:sp>
        <p:nvSpPr>
          <p:cNvPr id="939" name="Google Shape;939;p18"/>
          <p:cNvSpPr txBox="1"/>
          <p:nvPr/>
        </p:nvSpPr>
        <p:spPr>
          <a:xfrm>
            <a:off x="685800" y="5057031"/>
            <a:ext cx="53088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42</a:t>
            </a:r>
            <a:endParaRPr/>
          </a:p>
        </p:txBody>
      </p:sp>
      <p:sp>
        <p:nvSpPr>
          <p:cNvPr id="940" name="Google Shape;940;p18"/>
          <p:cNvSpPr txBox="1"/>
          <p:nvPr/>
        </p:nvSpPr>
        <p:spPr>
          <a:xfrm>
            <a:off x="609600" y="5390406"/>
            <a:ext cx="407415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*Consultar disponibilidad con lista de precios en tiempo real</a:t>
            </a:r>
            <a:endParaRPr/>
          </a:p>
        </p:txBody>
      </p:sp>
      <p:sp>
        <p:nvSpPr>
          <p:cNvPr id="941" name="Google Shape;941;p18"/>
          <p:cNvSpPr txBox="1"/>
          <p:nvPr/>
        </p:nvSpPr>
        <p:spPr>
          <a:xfrm>
            <a:off x="609600" y="5619006"/>
            <a:ext cx="1171616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1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30% + cuotas hasta agosto 2029:</a:t>
            </a: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 30% de entrega inicial y el saldo en cuotas hasta agosto de 2029, con una cuota final del 10%.  ·  </a:t>
            </a:r>
            <a:r>
              <a:rPr b="0" i="0" lang="en-US" sz="861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20% + 42 cuotas:</a:t>
            </a: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 20% de entrega, 42 cuotas mensuales y 10% contra </a:t>
            </a:r>
            <a:endParaRPr/>
          </a:p>
        </p:txBody>
      </p:sp>
      <p:sp>
        <p:nvSpPr>
          <p:cNvPr id="942" name="Google Shape;942;p18"/>
          <p:cNvSpPr txBox="1"/>
          <p:nvPr/>
        </p:nvSpPr>
        <p:spPr>
          <a:xfrm>
            <a:off x="609600" y="5783312"/>
            <a:ext cx="234020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entrega. Con recargo, hasta 72 meses.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07.jpg" id="947" name="Google Shape;94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19"/>
          <p:cNvSpPr txBox="1"/>
          <p:nvPr/>
        </p:nvSpPr>
        <p:spPr>
          <a:xfrm>
            <a:off x="609600" y="504825"/>
            <a:ext cx="14704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949" name="Google Shape;949;p19"/>
          <p:cNvSpPr txBox="1"/>
          <p:nvPr/>
        </p:nvSpPr>
        <p:spPr>
          <a:xfrm>
            <a:off x="704106" y="504825"/>
            <a:ext cx="13870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</a:t>
            </a:r>
            <a:endParaRPr/>
          </a:p>
        </p:txBody>
      </p:sp>
      <p:sp>
        <p:nvSpPr>
          <p:cNvPr id="950" name="Google Shape;950;p19"/>
          <p:cNvSpPr txBox="1"/>
          <p:nvPr/>
        </p:nvSpPr>
        <p:spPr>
          <a:xfrm>
            <a:off x="844302" y="504825"/>
            <a:ext cx="18246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—</a:t>
            </a:r>
            <a:endParaRPr/>
          </a:p>
        </p:txBody>
      </p:sp>
      <p:sp>
        <p:nvSpPr>
          <p:cNvPr id="951" name="Google Shape;951;p19"/>
          <p:cNvSpPr txBox="1"/>
          <p:nvPr/>
        </p:nvSpPr>
        <p:spPr>
          <a:xfrm>
            <a:off x="1028254" y="504825"/>
            <a:ext cx="14242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952" name="Google Shape;952;p19"/>
          <p:cNvSpPr txBox="1"/>
          <p:nvPr/>
        </p:nvSpPr>
        <p:spPr>
          <a:xfrm>
            <a:off x="1118146" y="504825"/>
            <a:ext cx="13975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953" name="Google Shape;953;p19"/>
          <p:cNvSpPr txBox="1"/>
          <p:nvPr/>
        </p:nvSpPr>
        <p:spPr>
          <a:xfrm>
            <a:off x="1205359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954" name="Google Shape;954;p19"/>
          <p:cNvSpPr txBox="1"/>
          <p:nvPr/>
        </p:nvSpPr>
        <p:spPr>
          <a:xfrm>
            <a:off x="1318766" y="504825"/>
            <a:ext cx="15284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955" name="Google Shape;955;p19"/>
          <p:cNvSpPr txBox="1"/>
          <p:nvPr/>
        </p:nvSpPr>
        <p:spPr>
          <a:xfrm>
            <a:off x="1419076" y="504825"/>
            <a:ext cx="15403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K</a:t>
            </a:r>
            <a:endParaRPr/>
          </a:p>
        </p:txBody>
      </p:sp>
      <p:sp>
        <p:nvSpPr>
          <p:cNvPr id="956" name="Google Shape;956;p19"/>
          <p:cNvSpPr txBox="1"/>
          <p:nvPr/>
        </p:nvSpPr>
        <p:spPr>
          <a:xfrm>
            <a:off x="1574602" y="504825"/>
            <a:ext cx="16430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957" name="Google Shape;957;p19"/>
          <p:cNvSpPr txBox="1"/>
          <p:nvPr/>
        </p:nvSpPr>
        <p:spPr>
          <a:xfrm>
            <a:off x="1686371" y="504825"/>
            <a:ext cx="1110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958" name="Google Shape;958;p19"/>
          <p:cNvSpPr txBox="1"/>
          <p:nvPr/>
        </p:nvSpPr>
        <p:spPr>
          <a:xfrm>
            <a:off x="1744861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959" name="Google Shape;959;p19"/>
          <p:cNvSpPr txBox="1"/>
          <p:nvPr/>
        </p:nvSpPr>
        <p:spPr>
          <a:xfrm>
            <a:off x="1835944" y="504825"/>
            <a:ext cx="15373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960" name="Google Shape;960;p19"/>
          <p:cNvSpPr txBox="1"/>
          <p:nvPr/>
        </p:nvSpPr>
        <p:spPr>
          <a:xfrm>
            <a:off x="1937147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961" name="Google Shape;961;p19"/>
          <p:cNvSpPr txBox="1"/>
          <p:nvPr/>
        </p:nvSpPr>
        <p:spPr>
          <a:xfrm>
            <a:off x="2050554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962" name="Google Shape;962;p19"/>
          <p:cNvSpPr txBox="1"/>
          <p:nvPr/>
        </p:nvSpPr>
        <p:spPr>
          <a:xfrm>
            <a:off x="2160538" y="504825"/>
            <a:ext cx="11117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963" name="Google Shape;963;p19"/>
          <p:cNvSpPr txBox="1"/>
          <p:nvPr/>
        </p:nvSpPr>
        <p:spPr>
          <a:xfrm>
            <a:off x="2219176" y="504825"/>
            <a:ext cx="15731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964" name="Google Shape;964;p19"/>
          <p:cNvSpPr txBox="1"/>
          <p:nvPr/>
        </p:nvSpPr>
        <p:spPr>
          <a:xfrm>
            <a:off x="2323951" y="504825"/>
            <a:ext cx="14049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965" name="Google Shape;965;p19"/>
          <p:cNvSpPr txBox="1"/>
          <p:nvPr/>
        </p:nvSpPr>
        <p:spPr>
          <a:xfrm>
            <a:off x="2411909" y="504825"/>
            <a:ext cx="14793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966" name="Google Shape;966;p19"/>
          <p:cNvSpPr txBox="1"/>
          <p:nvPr/>
        </p:nvSpPr>
        <p:spPr>
          <a:xfrm>
            <a:off x="685800" y="1403300"/>
            <a:ext cx="13126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</a:t>
            </a:r>
            <a:endParaRPr/>
          </a:p>
        </p:txBody>
      </p:sp>
      <p:sp>
        <p:nvSpPr>
          <p:cNvPr id="967" name="Google Shape;967;p19"/>
          <p:cNvSpPr txBox="1"/>
          <p:nvPr/>
        </p:nvSpPr>
        <p:spPr>
          <a:xfrm>
            <a:off x="771674" y="1403300"/>
            <a:ext cx="1330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968" name="Google Shape;968;p19"/>
          <p:cNvSpPr txBox="1"/>
          <p:nvPr/>
        </p:nvSpPr>
        <p:spPr>
          <a:xfrm>
            <a:off x="859334" y="1403300"/>
            <a:ext cx="887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969" name="Google Shape;969;p19"/>
          <p:cNvSpPr txBox="1"/>
          <p:nvPr/>
        </p:nvSpPr>
        <p:spPr>
          <a:xfrm>
            <a:off x="902643" y="1403300"/>
            <a:ext cx="13379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970" name="Google Shape;970;p19"/>
          <p:cNvSpPr txBox="1"/>
          <p:nvPr/>
        </p:nvSpPr>
        <p:spPr>
          <a:xfrm>
            <a:off x="991046" y="1403300"/>
            <a:ext cx="12754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971" name="Google Shape;971;p19"/>
          <p:cNvSpPr txBox="1"/>
          <p:nvPr/>
        </p:nvSpPr>
        <p:spPr>
          <a:xfrm>
            <a:off x="1073200" y="1403300"/>
            <a:ext cx="13468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972" name="Google Shape;972;p19"/>
          <p:cNvSpPr txBox="1"/>
          <p:nvPr/>
        </p:nvSpPr>
        <p:spPr>
          <a:xfrm>
            <a:off x="1464618" y="1403300"/>
            <a:ext cx="11430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973" name="Google Shape;973;p19"/>
          <p:cNvSpPr txBox="1"/>
          <p:nvPr/>
        </p:nvSpPr>
        <p:spPr>
          <a:xfrm>
            <a:off x="1533525" y="1403300"/>
            <a:ext cx="887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974" name="Google Shape;974;p19"/>
          <p:cNvSpPr txBox="1"/>
          <p:nvPr/>
        </p:nvSpPr>
        <p:spPr>
          <a:xfrm>
            <a:off x="1576834" y="1403300"/>
            <a:ext cx="12561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975" name="Google Shape;975;p19"/>
          <p:cNvSpPr txBox="1"/>
          <p:nvPr/>
        </p:nvSpPr>
        <p:spPr>
          <a:xfrm>
            <a:off x="1657052" y="1403300"/>
            <a:ext cx="1360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976" name="Google Shape;976;p19"/>
          <p:cNvSpPr txBox="1"/>
          <p:nvPr/>
        </p:nvSpPr>
        <p:spPr>
          <a:xfrm>
            <a:off x="1747689" y="1403300"/>
            <a:ext cx="11281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977" name="Google Shape;977;p19"/>
          <p:cNvSpPr txBox="1"/>
          <p:nvPr/>
        </p:nvSpPr>
        <p:spPr>
          <a:xfrm>
            <a:off x="1815108" y="1403300"/>
            <a:ext cx="13617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978" name="Google Shape;978;p19"/>
          <p:cNvSpPr txBox="1"/>
          <p:nvPr/>
        </p:nvSpPr>
        <p:spPr>
          <a:xfrm>
            <a:off x="1905893" y="1403300"/>
            <a:ext cx="1296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G</a:t>
            </a:r>
            <a:endParaRPr/>
          </a:p>
        </p:txBody>
      </p:sp>
      <p:sp>
        <p:nvSpPr>
          <p:cNvPr id="979" name="Google Shape;979;p19"/>
          <p:cNvSpPr txBox="1"/>
          <p:nvPr/>
        </p:nvSpPr>
        <p:spPr>
          <a:xfrm>
            <a:off x="1990130" y="1403300"/>
            <a:ext cx="887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Í</a:t>
            </a:r>
            <a:endParaRPr/>
          </a:p>
        </p:txBody>
      </p:sp>
      <p:sp>
        <p:nvSpPr>
          <p:cNvPr id="980" name="Google Shape;980;p19"/>
          <p:cNvSpPr txBox="1"/>
          <p:nvPr/>
        </p:nvSpPr>
        <p:spPr>
          <a:xfrm>
            <a:off x="2033439" y="1403300"/>
            <a:ext cx="12754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981" name="Google Shape;981;p19"/>
          <p:cNvSpPr txBox="1"/>
          <p:nvPr/>
        </p:nvSpPr>
        <p:spPr>
          <a:xfrm>
            <a:off x="2779068" y="1403300"/>
            <a:ext cx="1204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982" name="Google Shape;982;p19"/>
          <p:cNvSpPr txBox="1"/>
          <p:nvPr/>
        </p:nvSpPr>
        <p:spPr>
          <a:xfrm>
            <a:off x="2854077" y="1403300"/>
            <a:ext cx="11593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983" name="Google Shape;983;p19"/>
          <p:cNvSpPr txBox="1"/>
          <p:nvPr/>
        </p:nvSpPr>
        <p:spPr>
          <a:xfrm>
            <a:off x="2924621" y="1403300"/>
            <a:ext cx="11430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984" name="Google Shape;984;p19"/>
          <p:cNvSpPr txBox="1"/>
          <p:nvPr/>
        </p:nvSpPr>
        <p:spPr>
          <a:xfrm>
            <a:off x="2993529" y="1403300"/>
            <a:ext cx="887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985" name="Google Shape;985;p19"/>
          <p:cNvSpPr txBox="1"/>
          <p:nvPr/>
        </p:nvSpPr>
        <p:spPr>
          <a:xfrm>
            <a:off x="3036838" y="1403300"/>
            <a:ext cx="11296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986" name="Google Shape;986;p19"/>
          <p:cNvSpPr txBox="1"/>
          <p:nvPr/>
        </p:nvSpPr>
        <p:spPr>
          <a:xfrm>
            <a:off x="3104406" y="1403300"/>
            <a:ext cx="1360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987" name="Google Shape;987;p19"/>
          <p:cNvSpPr txBox="1"/>
          <p:nvPr/>
        </p:nvSpPr>
        <p:spPr>
          <a:xfrm>
            <a:off x="3234482" y="1403300"/>
            <a:ext cx="11474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</a:t>
            </a:r>
            <a:endParaRPr/>
          </a:p>
        </p:txBody>
      </p:sp>
      <p:sp>
        <p:nvSpPr>
          <p:cNvPr id="988" name="Google Shape;988;p19"/>
          <p:cNvSpPr txBox="1"/>
          <p:nvPr/>
        </p:nvSpPr>
        <p:spPr>
          <a:xfrm>
            <a:off x="3303836" y="1403300"/>
            <a:ext cx="12665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989" name="Google Shape;989;p19"/>
          <p:cNvSpPr txBox="1"/>
          <p:nvPr/>
        </p:nvSpPr>
        <p:spPr>
          <a:xfrm>
            <a:off x="3385096" y="1403300"/>
            <a:ext cx="12486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990" name="Google Shape;990;p19"/>
          <p:cNvSpPr txBox="1"/>
          <p:nvPr/>
        </p:nvSpPr>
        <p:spPr>
          <a:xfrm>
            <a:off x="3731568" y="1403300"/>
            <a:ext cx="11668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991" name="Google Shape;991;p19"/>
          <p:cNvSpPr txBox="1"/>
          <p:nvPr/>
        </p:nvSpPr>
        <p:spPr>
          <a:xfrm>
            <a:off x="3802856" y="1403300"/>
            <a:ext cx="13126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</a:t>
            </a:r>
            <a:endParaRPr/>
          </a:p>
        </p:txBody>
      </p:sp>
      <p:sp>
        <p:nvSpPr>
          <p:cNvPr id="992" name="Google Shape;992;p19"/>
          <p:cNvSpPr txBox="1"/>
          <p:nvPr/>
        </p:nvSpPr>
        <p:spPr>
          <a:xfrm>
            <a:off x="3888730" y="1403300"/>
            <a:ext cx="12323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993" name="Google Shape;993;p19"/>
          <p:cNvSpPr txBox="1"/>
          <p:nvPr/>
        </p:nvSpPr>
        <p:spPr>
          <a:xfrm>
            <a:off x="3966567" y="1403300"/>
            <a:ext cx="8185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.</a:t>
            </a:r>
            <a:endParaRPr/>
          </a:p>
        </p:txBody>
      </p:sp>
      <p:sp>
        <p:nvSpPr>
          <p:cNvPr id="994" name="Google Shape;994;p19"/>
          <p:cNvSpPr txBox="1"/>
          <p:nvPr/>
        </p:nvSpPr>
        <p:spPr>
          <a:xfrm>
            <a:off x="4678710" y="1403300"/>
            <a:ext cx="1360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995" name="Google Shape;995;p19"/>
          <p:cNvSpPr txBox="1"/>
          <p:nvPr/>
        </p:nvSpPr>
        <p:spPr>
          <a:xfrm>
            <a:off x="4769346" y="1403300"/>
            <a:ext cx="12590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</a:t>
            </a:r>
            <a:endParaRPr/>
          </a:p>
        </p:txBody>
      </p:sp>
      <p:sp>
        <p:nvSpPr>
          <p:cNvPr id="996" name="Google Shape;996;p19"/>
          <p:cNvSpPr txBox="1"/>
          <p:nvPr/>
        </p:nvSpPr>
        <p:spPr>
          <a:xfrm>
            <a:off x="4849862" y="1403300"/>
            <a:ext cx="887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997" name="Google Shape;997;p19"/>
          <p:cNvSpPr txBox="1"/>
          <p:nvPr/>
        </p:nvSpPr>
        <p:spPr>
          <a:xfrm>
            <a:off x="4893171" y="1403300"/>
            <a:ext cx="12055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998" name="Google Shape;998;p19"/>
          <p:cNvSpPr txBox="1"/>
          <p:nvPr/>
        </p:nvSpPr>
        <p:spPr>
          <a:xfrm>
            <a:off x="4968329" y="1403300"/>
            <a:ext cx="1332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999" name="Google Shape;999;p19"/>
          <p:cNvSpPr txBox="1"/>
          <p:nvPr/>
        </p:nvSpPr>
        <p:spPr>
          <a:xfrm>
            <a:off x="5056138" y="1403300"/>
            <a:ext cx="11117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1000" name="Google Shape;1000;p19"/>
          <p:cNvSpPr txBox="1"/>
          <p:nvPr/>
        </p:nvSpPr>
        <p:spPr>
          <a:xfrm>
            <a:off x="5121920" y="1403300"/>
            <a:ext cx="12665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001" name="Google Shape;1001;p19"/>
          <p:cNvSpPr txBox="1"/>
          <p:nvPr/>
        </p:nvSpPr>
        <p:spPr>
          <a:xfrm>
            <a:off x="5203180" y="1403300"/>
            <a:ext cx="12486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1002" name="Google Shape;1002;p19"/>
          <p:cNvSpPr txBox="1"/>
          <p:nvPr/>
        </p:nvSpPr>
        <p:spPr>
          <a:xfrm>
            <a:off x="5282654" y="1403300"/>
            <a:ext cx="887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003" name="Google Shape;1003;p19"/>
          <p:cNvSpPr txBox="1"/>
          <p:nvPr/>
        </p:nvSpPr>
        <p:spPr>
          <a:xfrm>
            <a:off x="5325963" y="1403300"/>
            <a:ext cx="1360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Ó</a:t>
            </a:r>
            <a:endParaRPr/>
          </a:p>
        </p:txBody>
      </p:sp>
      <p:sp>
        <p:nvSpPr>
          <p:cNvPr id="1004" name="Google Shape;1004;p19"/>
          <p:cNvSpPr txBox="1"/>
          <p:nvPr/>
        </p:nvSpPr>
        <p:spPr>
          <a:xfrm>
            <a:off x="5416600" y="1403300"/>
            <a:ext cx="1332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005" name="Google Shape;1005;p19"/>
          <p:cNvSpPr txBox="1"/>
          <p:nvPr/>
        </p:nvSpPr>
        <p:spPr>
          <a:xfrm>
            <a:off x="6156871" y="1403300"/>
            <a:ext cx="13454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1006" name="Google Shape;1006;p19"/>
          <p:cNvSpPr txBox="1"/>
          <p:nvPr/>
        </p:nvSpPr>
        <p:spPr>
          <a:xfrm>
            <a:off x="6246019" y="1403300"/>
            <a:ext cx="12055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007" name="Google Shape;1007;p19"/>
          <p:cNvSpPr txBox="1"/>
          <p:nvPr/>
        </p:nvSpPr>
        <p:spPr>
          <a:xfrm>
            <a:off x="6321177" y="1403300"/>
            <a:ext cx="12144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1008" name="Google Shape;1008;p19"/>
          <p:cNvSpPr txBox="1"/>
          <p:nvPr/>
        </p:nvSpPr>
        <p:spPr>
          <a:xfrm>
            <a:off x="6397228" y="1403300"/>
            <a:ext cx="12769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009" name="Google Shape;1009;p19"/>
          <p:cNvSpPr txBox="1"/>
          <p:nvPr/>
        </p:nvSpPr>
        <p:spPr>
          <a:xfrm>
            <a:off x="6479530" y="1403300"/>
            <a:ext cx="12516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</a:t>
            </a:r>
            <a:endParaRPr/>
          </a:p>
        </p:txBody>
      </p:sp>
      <p:sp>
        <p:nvSpPr>
          <p:cNvPr id="1010" name="Google Shape;1010;p19"/>
          <p:cNvSpPr txBox="1"/>
          <p:nvPr/>
        </p:nvSpPr>
        <p:spPr>
          <a:xfrm>
            <a:off x="6559302" y="1403300"/>
            <a:ext cx="11102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1011" name="Google Shape;1011;p19"/>
          <p:cNvSpPr txBox="1"/>
          <p:nvPr/>
        </p:nvSpPr>
        <p:spPr>
          <a:xfrm>
            <a:off x="6624935" y="1403300"/>
            <a:ext cx="12769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012" name="Google Shape;1012;p19"/>
          <p:cNvSpPr txBox="1"/>
          <p:nvPr/>
        </p:nvSpPr>
        <p:spPr>
          <a:xfrm>
            <a:off x="6707237" y="1403300"/>
            <a:ext cx="14629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</a:t>
            </a:r>
            <a:endParaRPr/>
          </a:p>
        </p:txBody>
      </p:sp>
      <p:sp>
        <p:nvSpPr>
          <p:cNvPr id="1013" name="Google Shape;1013;p19"/>
          <p:cNvSpPr txBox="1"/>
          <p:nvPr/>
        </p:nvSpPr>
        <p:spPr>
          <a:xfrm>
            <a:off x="6808143" y="1403300"/>
            <a:ext cx="12055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014" name="Google Shape;1014;p19"/>
          <p:cNvSpPr txBox="1"/>
          <p:nvPr/>
        </p:nvSpPr>
        <p:spPr>
          <a:xfrm>
            <a:off x="6883301" y="1403300"/>
            <a:ext cx="1330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015" name="Google Shape;1015;p19"/>
          <p:cNvSpPr txBox="1"/>
          <p:nvPr/>
        </p:nvSpPr>
        <p:spPr>
          <a:xfrm>
            <a:off x="6970961" y="1403300"/>
            <a:ext cx="11340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1016" name="Google Shape;1016;p19"/>
          <p:cNvSpPr txBox="1"/>
          <p:nvPr/>
        </p:nvSpPr>
        <p:spPr>
          <a:xfrm>
            <a:off x="7038975" y="1403300"/>
            <a:ext cx="13617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1017" name="Google Shape;1017;p19"/>
          <p:cNvSpPr txBox="1"/>
          <p:nvPr/>
        </p:nvSpPr>
        <p:spPr>
          <a:xfrm>
            <a:off x="7282309" y="1403300"/>
            <a:ext cx="11668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018" name="Google Shape;1018;p19"/>
          <p:cNvSpPr txBox="1"/>
          <p:nvPr/>
        </p:nvSpPr>
        <p:spPr>
          <a:xfrm>
            <a:off x="7353598" y="1403300"/>
            <a:ext cx="12055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019" name="Google Shape;1019;p19"/>
          <p:cNvSpPr txBox="1"/>
          <p:nvPr/>
        </p:nvSpPr>
        <p:spPr>
          <a:xfrm>
            <a:off x="7468195" y="1403300"/>
            <a:ext cx="12442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V</a:t>
            </a:r>
            <a:endParaRPr/>
          </a:p>
        </p:txBody>
      </p:sp>
      <p:sp>
        <p:nvSpPr>
          <p:cNvPr id="1020" name="Google Shape;1020;p19"/>
          <p:cNvSpPr txBox="1"/>
          <p:nvPr/>
        </p:nvSpPr>
        <p:spPr>
          <a:xfrm>
            <a:off x="7547223" y="1403300"/>
            <a:ext cx="12055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021" name="Google Shape;1021;p19"/>
          <p:cNvSpPr txBox="1"/>
          <p:nvPr/>
        </p:nvSpPr>
        <p:spPr>
          <a:xfrm>
            <a:off x="7622381" y="1403300"/>
            <a:ext cx="1332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022" name="Google Shape;1022;p19"/>
          <p:cNvSpPr txBox="1"/>
          <p:nvPr/>
        </p:nvSpPr>
        <p:spPr>
          <a:xfrm>
            <a:off x="7710190" y="1403300"/>
            <a:ext cx="13454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1023" name="Google Shape;1023;p19"/>
          <p:cNvSpPr txBox="1"/>
          <p:nvPr/>
        </p:nvSpPr>
        <p:spPr>
          <a:xfrm>
            <a:off x="7799338" y="1403300"/>
            <a:ext cx="12055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024" name="Google Shape;1024;p19"/>
          <p:cNvSpPr txBox="1"/>
          <p:nvPr/>
        </p:nvSpPr>
        <p:spPr>
          <a:xfrm>
            <a:off x="7913936" y="1403300"/>
            <a:ext cx="12174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1025" name="Google Shape;1025;p19"/>
          <p:cNvSpPr txBox="1"/>
          <p:nvPr/>
        </p:nvSpPr>
        <p:spPr>
          <a:xfrm>
            <a:off x="7990284" y="1403300"/>
            <a:ext cx="1360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1026" name="Google Shape;1026;p19"/>
          <p:cNvSpPr txBox="1"/>
          <p:nvPr/>
        </p:nvSpPr>
        <p:spPr>
          <a:xfrm>
            <a:off x="8080921" y="1403300"/>
            <a:ext cx="1332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027" name="Google Shape;1027;p19"/>
          <p:cNvSpPr txBox="1"/>
          <p:nvPr/>
        </p:nvSpPr>
        <p:spPr>
          <a:xfrm>
            <a:off x="9426178" y="1403300"/>
            <a:ext cx="11340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1028" name="Google Shape;1028;p19"/>
          <p:cNvSpPr txBox="1"/>
          <p:nvPr/>
        </p:nvSpPr>
        <p:spPr>
          <a:xfrm>
            <a:off x="9494193" y="1403300"/>
            <a:ext cx="13513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1029" name="Google Shape;1029;p19"/>
          <p:cNvSpPr txBox="1"/>
          <p:nvPr/>
        </p:nvSpPr>
        <p:spPr>
          <a:xfrm>
            <a:off x="9583936" y="1403300"/>
            <a:ext cx="11117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1030" name="Google Shape;1030;p19"/>
          <p:cNvSpPr txBox="1"/>
          <p:nvPr/>
        </p:nvSpPr>
        <p:spPr>
          <a:xfrm>
            <a:off x="9649718" y="1403300"/>
            <a:ext cx="12754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031" name="Google Shape;1031;p19"/>
          <p:cNvSpPr txBox="1"/>
          <p:nvPr/>
        </p:nvSpPr>
        <p:spPr>
          <a:xfrm>
            <a:off x="9731871" y="1403300"/>
            <a:ext cx="1140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1032" name="Google Shape;1032;p19"/>
          <p:cNvSpPr txBox="1"/>
          <p:nvPr/>
        </p:nvSpPr>
        <p:spPr>
          <a:xfrm>
            <a:off x="9953030" y="1403300"/>
            <a:ext cx="11668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F</a:t>
            </a:r>
            <a:endParaRPr/>
          </a:p>
        </p:txBody>
      </p:sp>
      <p:sp>
        <p:nvSpPr>
          <p:cNvPr id="1033" name="Google Shape;1033;p19"/>
          <p:cNvSpPr txBox="1"/>
          <p:nvPr/>
        </p:nvSpPr>
        <p:spPr>
          <a:xfrm>
            <a:off x="10024318" y="1403300"/>
            <a:ext cx="13617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1034" name="Google Shape;1034;p19"/>
          <p:cNvSpPr txBox="1"/>
          <p:nvPr/>
        </p:nvSpPr>
        <p:spPr>
          <a:xfrm>
            <a:off x="10115104" y="1403300"/>
            <a:ext cx="12590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</a:t>
            </a:r>
            <a:endParaRPr/>
          </a:p>
        </p:txBody>
      </p:sp>
      <p:sp>
        <p:nvSpPr>
          <p:cNvPr id="1035" name="Google Shape;1035;p19"/>
          <p:cNvSpPr txBox="1"/>
          <p:nvPr/>
        </p:nvSpPr>
        <p:spPr>
          <a:xfrm>
            <a:off x="10195620" y="1403300"/>
            <a:ext cx="14629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</a:t>
            </a:r>
            <a:endParaRPr/>
          </a:p>
        </p:txBody>
      </p:sp>
      <p:sp>
        <p:nvSpPr>
          <p:cNvPr id="1036" name="Google Shape;1036;p19"/>
          <p:cNvSpPr txBox="1"/>
          <p:nvPr/>
        </p:nvSpPr>
        <p:spPr>
          <a:xfrm>
            <a:off x="10296525" y="1403300"/>
            <a:ext cx="12769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037" name="Google Shape;1037;p19"/>
          <p:cNvSpPr txBox="1"/>
          <p:nvPr/>
        </p:nvSpPr>
        <p:spPr>
          <a:xfrm>
            <a:off x="10418118" y="1403300"/>
            <a:ext cx="13468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1038" name="Google Shape;1038;p19"/>
          <p:cNvSpPr txBox="1"/>
          <p:nvPr/>
        </p:nvSpPr>
        <p:spPr>
          <a:xfrm>
            <a:off x="10507414" y="1403300"/>
            <a:ext cx="12055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039" name="Google Shape;1039;p19"/>
          <p:cNvSpPr txBox="1"/>
          <p:nvPr/>
        </p:nvSpPr>
        <p:spPr>
          <a:xfrm>
            <a:off x="10622012" y="1403300"/>
            <a:ext cx="12144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1040" name="Google Shape;1040;p19"/>
          <p:cNvSpPr txBox="1"/>
          <p:nvPr/>
        </p:nvSpPr>
        <p:spPr>
          <a:xfrm>
            <a:off x="10698063" y="1403300"/>
            <a:ext cx="12680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041" name="Google Shape;1041;p19"/>
          <p:cNvSpPr txBox="1"/>
          <p:nvPr/>
        </p:nvSpPr>
        <p:spPr>
          <a:xfrm>
            <a:off x="10779472" y="1403300"/>
            <a:ext cx="1296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G</a:t>
            </a:r>
            <a:endParaRPr/>
          </a:p>
        </p:txBody>
      </p:sp>
      <p:sp>
        <p:nvSpPr>
          <p:cNvPr id="1042" name="Google Shape;1042;p19"/>
          <p:cNvSpPr txBox="1"/>
          <p:nvPr/>
        </p:nvSpPr>
        <p:spPr>
          <a:xfrm>
            <a:off x="10863709" y="1403300"/>
            <a:ext cx="1360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6B767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1043" name="Google Shape;1043;p19"/>
          <p:cNvSpPr txBox="1"/>
          <p:nvPr/>
        </p:nvSpPr>
        <p:spPr>
          <a:xfrm>
            <a:off x="9071818" y="6624638"/>
            <a:ext cx="1727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Æ</a:t>
            </a:r>
            <a:endParaRPr/>
          </a:p>
        </p:txBody>
      </p:sp>
      <p:sp>
        <p:nvSpPr>
          <p:cNvPr id="1044" name="Google Shape;1044;p19"/>
          <p:cNvSpPr txBox="1"/>
          <p:nvPr/>
        </p:nvSpPr>
        <p:spPr>
          <a:xfrm>
            <a:off x="9196834" y="6624638"/>
            <a:ext cx="12918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1045" name="Google Shape;1045;p19"/>
          <p:cNvSpPr txBox="1"/>
          <p:nvPr/>
        </p:nvSpPr>
        <p:spPr>
          <a:xfrm>
            <a:off x="9278243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1046" name="Google Shape;1046;p19"/>
          <p:cNvSpPr txBox="1"/>
          <p:nvPr/>
        </p:nvSpPr>
        <p:spPr>
          <a:xfrm>
            <a:off x="9382274" y="6624638"/>
            <a:ext cx="1382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047" name="Google Shape;1047;p19"/>
          <p:cNvSpPr txBox="1"/>
          <p:nvPr/>
        </p:nvSpPr>
        <p:spPr>
          <a:xfrm>
            <a:off x="9472761" y="6624638"/>
            <a:ext cx="1433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048" name="Google Shape;1048;p19"/>
          <p:cNvSpPr txBox="1"/>
          <p:nvPr/>
        </p:nvSpPr>
        <p:spPr>
          <a:xfrm>
            <a:off x="9619952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1049" name="Google Shape;1049;p19"/>
          <p:cNvSpPr txBox="1"/>
          <p:nvPr/>
        </p:nvSpPr>
        <p:spPr>
          <a:xfrm>
            <a:off x="9714161" y="6624638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1050" name="Google Shape;1050;p19"/>
          <p:cNvSpPr txBox="1"/>
          <p:nvPr/>
        </p:nvSpPr>
        <p:spPr>
          <a:xfrm>
            <a:off x="9853017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051" name="Google Shape;1051;p19"/>
          <p:cNvSpPr txBox="1"/>
          <p:nvPr/>
        </p:nvSpPr>
        <p:spPr>
          <a:xfrm>
            <a:off x="9947225" y="6624638"/>
            <a:ext cx="1017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052" name="Google Shape;1052;p19"/>
          <p:cNvSpPr txBox="1"/>
          <p:nvPr/>
        </p:nvSpPr>
        <p:spPr>
          <a:xfrm>
            <a:off x="10001250" y="6624638"/>
            <a:ext cx="1394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1053" name="Google Shape;1053;p19"/>
          <p:cNvSpPr txBox="1"/>
          <p:nvPr/>
        </p:nvSpPr>
        <p:spPr>
          <a:xfrm>
            <a:off x="10092928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054" name="Google Shape;1054;p19"/>
          <p:cNvSpPr txBox="1"/>
          <p:nvPr/>
        </p:nvSpPr>
        <p:spPr>
          <a:xfrm>
            <a:off x="10148441" y="6624638"/>
            <a:ext cx="13290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055" name="Google Shape;1055;p19"/>
          <p:cNvSpPr txBox="1"/>
          <p:nvPr/>
        </p:nvSpPr>
        <p:spPr>
          <a:xfrm>
            <a:off x="10285214" y="6624638"/>
            <a:ext cx="985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1056" name="Google Shape;1056;p19"/>
          <p:cNvSpPr txBox="1"/>
          <p:nvPr/>
        </p:nvSpPr>
        <p:spPr>
          <a:xfrm>
            <a:off x="10387608" y="6624638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057" name="Google Shape;1057;p19"/>
          <p:cNvSpPr txBox="1"/>
          <p:nvPr/>
        </p:nvSpPr>
        <p:spPr>
          <a:xfrm>
            <a:off x="10482560" y="6624638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058" name="Google Shape;1058;p19"/>
          <p:cNvSpPr txBox="1"/>
          <p:nvPr/>
        </p:nvSpPr>
        <p:spPr>
          <a:xfrm>
            <a:off x="10567839" y="6624638"/>
            <a:ext cx="1498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1059" name="Google Shape;1059;p19"/>
          <p:cNvSpPr txBox="1"/>
          <p:nvPr/>
        </p:nvSpPr>
        <p:spPr>
          <a:xfrm>
            <a:off x="10669935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060" name="Google Shape;1060;p19"/>
          <p:cNvSpPr txBox="1"/>
          <p:nvPr/>
        </p:nvSpPr>
        <p:spPr>
          <a:xfrm>
            <a:off x="10773966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061" name="Google Shape;1061;p19"/>
          <p:cNvSpPr txBox="1"/>
          <p:nvPr/>
        </p:nvSpPr>
        <p:spPr>
          <a:xfrm>
            <a:off x="10868174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062" name="Google Shape;1062;p19"/>
          <p:cNvSpPr txBox="1"/>
          <p:nvPr/>
        </p:nvSpPr>
        <p:spPr>
          <a:xfrm>
            <a:off x="10923687" y="6624638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1063" name="Google Shape;1063;p19"/>
          <p:cNvSpPr txBox="1"/>
          <p:nvPr/>
        </p:nvSpPr>
        <p:spPr>
          <a:xfrm>
            <a:off x="11030248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064" name="Google Shape;1064;p19"/>
          <p:cNvSpPr txBox="1"/>
          <p:nvPr/>
        </p:nvSpPr>
        <p:spPr>
          <a:xfrm>
            <a:off x="11382077" y="6617494"/>
            <a:ext cx="12873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1065" name="Google Shape;1065;p19"/>
          <p:cNvSpPr txBox="1"/>
          <p:nvPr/>
        </p:nvSpPr>
        <p:spPr>
          <a:xfrm>
            <a:off x="11458277" y="6617494"/>
            <a:ext cx="12248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7</a:t>
            </a:r>
            <a:endParaRPr/>
          </a:p>
        </p:txBody>
      </p:sp>
      <p:sp>
        <p:nvSpPr>
          <p:cNvPr id="1066" name="Google Shape;1066;p19"/>
          <p:cNvSpPr txBox="1"/>
          <p:nvPr/>
        </p:nvSpPr>
        <p:spPr>
          <a:xfrm>
            <a:off x="11556206" y="6636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/</a:t>
            </a:r>
            <a:endParaRPr/>
          </a:p>
        </p:txBody>
      </p:sp>
      <p:sp>
        <p:nvSpPr>
          <p:cNvPr id="1067" name="Google Shape;1067;p19"/>
          <p:cNvSpPr txBox="1"/>
          <p:nvPr/>
        </p:nvSpPr>
        <p:spPr>
          <a:xfrm>
            <a:off x="11619607" y="6636544"/>
            <a:ext cx="10090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/>
          </a:p>
        </p:txBody>
      </p:sp>
      <p:sp>
        <p:nvSpPr>
          <p:cNvPr id="1068" name="Google Shape;1068;p19"/>
          <p:cNvSpPr txBox="1"/>
          <p:nvPr/>
        </p:nvSpPr>
        <p:spPr>
          <a:xfrm>
            <a:off x="11675120" y="6636544"/>
            <a:ext cx="10492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r>
            <a:endParaRPr/>
          </a:p>
        </p:txBody>
      </p:sp>
      <p:sp>
        <p:nvSpPr>
          <p:cNvPr id="1069" name="Google Shape;1069;p19"/>
          <p:cNvSpPr txBox="1"/>
          <p:nvPr/>
        </p:nvSpPr>
        <p:spPr>
          <a:xfrm>
            <a:off x="609600" y="681038"/>
            <a:ext cx="3920936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5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Unidades disponibles</a:t>
            </a:r>
            <a:endParaRPr/>
          </a:p>
        </p:txBody>
      </p:sp>
      <p:sp>
        <p:nvSpPr>
          <p:cNvPr id="1070" name="Google Shape;1070;p19"/>
          <p:cNvSpPr txBox="1"/>
          <p:nvPr/>
        </p:nvSpPr>
        <p:spPr>
          <a:xfrm>
            <a:off x="10106769" y="751880"/>
            <a:ext cx="170798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Actualizado al </a:t>
            </a: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05/10/2026</a:t>
            </a:r>
            <a:endParaRPr/>
          </a:p>
        </p:txBody>
      </p:sp>
      <p:sp>
        <p:nvSpPr>
          <p:cNvPr id="1071" name="Google Shape;1071;p19"/>
          <p:cNvSpPr txBox="1"/>
          <p:nvPr/>
        </p:nvSpPr>
        <p:spPr>
          <a:xfrm>
            <a:off x="9482733" y="934641"/>
            <a:ext cx="238194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Precios en dólares americanos (USD)</a:t>
            </a:r>
            <a:endParaRPr/>
          </a:p>
        </p:txBody>
      </p:sp>
      <p:sp>
        <p:nvSpPr>
          <p:cNvPr id="1072" name="Google Shape;1072;p19"/>
          <p:cNvSpPr txBox="1"/>
          <p:nvPr/>
        </p:nvSpPr>
        <p:spPr>
          <a:xfrm>
            <a:off x="685800" y="1691432"/>
            <a:ext cx="483632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43N</a:t>
            </a:r>
            <a:endParaRPr/>
          </a:p>
        </p:txBody>
      </p:sp>
      <p:sp>
        <p:nvSpPr>
          <p:cNvPr id="1073" name="Google Shape;1073;p19"/>
          <p:cNvSpPr txBox="1"/>
          <p:nvPr/>
        </p:nvSpPr>
        <p:spPr>
          <a:xfrm>
            <a:off x="8834140" y="1691432"/>
            <a:ext cx="1181922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8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195.427</a:t>
            </a:r>
            <a:endParaRPr/>
          </a:p>
        </p:txBody>
      </p:sp>
      <p:sp>
        <p:nvSpPr>
          <p:cNvPr id="1074" name="Google Shape;1074;p19"/>
          <p:cNvSpPr txBox="1"/>
          <p:nvPr/>
        </p:nvSpPr>
        <p:spPr>
          <a:xfrm>
            <a:off x="1464618" y="1700957"/>
            <a:ext cx="1069527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2 dormitorios</a:t>
            </a:r>
            <a:endParaRPr/>
          </a:p>
        </p:txBody>
      </p:sp>
      <p:sp>
        <p:nvSpPr>
          <p:cNvPr id="1075" name="Google Shape;1075;p19"/>
          <p:cNvSpPr txBox="1"/>
          <p:nvPr/>
        </p:nvSpPr>
        <p:spPr>
          <a:xfrm>
            <a:off x="2779068" y="1700957"/>
            <a:ext cx="51483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Stock </a:t>
            </a:r>
            <a:endParaRPr/>
          </a:p>
        </p:txBody>
      </p:sp>
      <p:sp>
        <p:nvSpPr>
          <p:cNvPr id="1076" name="Google Shape;1076;p19"/>
          <p:cNvSpPr txBox="1"/>
          <p:nvPr/>
        </p:nvSpPr>
        <p:spPr>
          <a:xfrm>
            <a:off x="3731568" y="1700957"/>
            <a:ext cx="693247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85,9 m²</a:t>
            </a:r>
            <a:endParaRPr/>
          </a:p>
        </p:txBody>
      </p:sp>
      <p:sp>
        <p:nvSpPr>
          <p:cNvPr id="1077" name="Google Shape;1077;p19"/>
          <p:cNvSpPr txBox="1"/>
          <p:nvPr/>
        </p:nvSpPr>
        <p:spPr>
          <a:xfrm>
            <a:off x="4678710" y="1700957"/>
            <a:ext cx="363099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Sur</a:t>
            </a:r>
            <a:endParaRPr/>
          </a:p>
        </p:txBody>
      </p:sp>
      <p:sp>
        <p:nvSpPr>
          <p:cNvPr id="1078" name="Google Shape;1078;p19"/>
          <p:cNvSpPr txBox="1"/>
          <p:nvPr/>
        </p:nvSpPr>
        <p:spPr>
          <a:xfrm>
            <a:off x="6241703" y="1700957"/>
            <a:ext cx="108785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USD 195.427</a:t>
            </a:r>
            <a:endParaRPr/>
          </a:p>
        </p:txBody>
      </p:sp>
      <p:sp>
        <p:nvSpPr>
          <p:cNvPr id="1079" name="Google Shape;1079;p19"/>
          <p:cNvSpPr txBox="1"/>
          <p:nvPr/>
        </p:nvSpPr>
        <p:spPr>
          <a:xfrm>
            <a:off x="7282309" y="1700957"/>
            <a:ext cx="26746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—</a:t>
            </a:r>
            <a:endParaRPr/>
          </a:p>
        </p:txBody>
      </p:sp>
      <p:sp>
        <p:nvSpPr>
          <p:cNvPr id="1080" name="Google Shape;1080;p19"/>
          <p:cNvSpPr txBox="1"/>
          <p:nvPr/>
        </p:nvSpPr>
        <p:spPr>
          <a:xfrm>
            <a:off x="10191155" y="1725216"/>
            <a:ext cx="106789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20% + 42 cuotas</a:t>
            </a:r>
            <a:endParaRPr/>
          </a:p>
        </p:txBody>
      </p:sp>
      <p:sp>
        <p:nvSpPr>
          <p:cNvPr id="1081" name="Google Shape;1081;p19"/>
          <p:cNvSpPr txBox="1"/>
          <p:nvPr/>
        </p:nvSpPr>
        <p:spPr>
          <a:xfrm>
            <a:off x="2779068" y="1893838"/>
            <a:ext cx="5849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Propio</a:t>
            </a:r>
            <a:endParaRPr/>
          </a:p>
        </p:txBody>
      </p:sp>
      <p:sp>
        <p:nvSpPr>
          <p:cNvPr id="1082" name="Google Shape;1082;p19"/>
          <p:cNvSpPr txBox="1"/>
          <p:nvPr/>
        </p:nvSpPr>
        <p:spPr>
          <a:xfrm>
            <a:off x="9953030" y="1905595"/>
            <a:ext cx="132217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+ 10% contra entrega</a:t>
            </a:r>
            <a:endParaRPr/>
          </a:p>
        </p:txBody>
      </p:sp>
      <p:sp>
        <p:nvSpPr>
          <p:cNvPr id="1083" name="Google Shape;1083;p19"/>
          <p:cNvSpPr txBox="1"/>
          <p:nvPr/>
        </p:nvSpPr>
        <p:spPr>
          <a:xfrm>
            <a:off x="685800" y="1905744"/>
            <a:ext cx="53088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43</a:t>
            </a:r>
            <a:endParaRPr/>
          </a:p>
        </p:txBody>
      </p:sp>
      <p:sp>
        <p:nvSpPr>
          <p:cNvPr id="1084" name="Google Shape;1084;p19"/>
          <p:cNvSpPr txBox="1"/>
          <p:nvPr/>
        </p:nvSpPr>
        <p:spPr>
          <a:xfrm>
            <a:off x="685800" y="2220069"/>
            <a:ext cx="454378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44T</a:t>
            </a:r>
            <a:endParaRPr/>
          </a:p>
        </p:txBody>
      </p:sp>
      <p:sp>
        <p:nvSpPr>
          <p:cNvPr id="1085" name="Google Shape;1085;p19"/>
          <p:cNvSpPr txBox="1"/>
          <p:nvPr/>
        </p:nvSpPr>
        <p:spPr>
          <a:xfrm>
            <a:off x="8834140" y="2220069"/>
            <a:ext cx="1181922" cy="1714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08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381.488</a:t>
            </a:r>
            <a:endParaRPr/>
          </a:p>
        </p:txBody>
      </p:sp>
      <p:sp>
        <p:nvSpPr>
          <p:cNvPr id="1086" name="Google Shape;1086;p19"/>
          <p:cNvSpPr txBox="1"/>
          <p:nvPr/>
        </p:nvSpPr>
        <p:spPr>
          <a:xfrm>
            <a:off x="1464618" y="2229594"/>
            <a:ext cx="1333774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2 dormitorios loft</a:t>
            </a:r>
            <a:endParaRPr/>
          </a:p>
        </p:txBody>
      </p:sp>
      <p:sp>
        <p:nvSpPr>
          <p:cNvPr id="1087" name="Google Shape;1087;p19"/>
          <p:cNvSpPr txBox="1"/>
          <p:nvPr/>
        </p:nvSpPr>
        <p:spPr>
          <a:xfrm>
            <a:off x="2779068" y="2229594"/>
            <a:ext cx="51483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Stock </a:t>
            </a:r>
            <a:endParaRPr/>
          </a:p>
        </p:txBody>
      </p:sp>
      <p:sp>
        <p:nvSpPr>
          <p:cNvPr id="1088" name="Google Shape;1088;p19"/>
          <p:cNvSpPr txBox="1"/>
          <p:nvPr/>
        </p:nvSpPr>
        <p:spPr>
          <a:xfrm>
            <a:off x="3731568" y="2229594"/>
            <a:ext cx="79049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152,7 m²</a:t>
            </a:r>
            <a:endParaRPr/>
          </a:p>
        </p:txBody>
      </p:sp>
      <p:sp>
        <p:nvSpPr>
          <p:cNvPr id="1089" name="Google Shape;1089;p19"/>
          <p:cNvSpPr txBox="1"/>
          <p:nvPr/>
        </p:nvSpPr>
        <p:spPr>
          <a:xfrm>
            <a:off x="4678710" y="2229594"/>
            <a:ext cx="523994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Norte</a:t>
            </a:r>
            <a:endParaRPr/>
          </a:p>
        </p:txBody>
      </p:sp>
      <p:sp>
        <p:nvSpPr>
          <p:cNvPr id="1090" name="Google Shape;1090;p19"/>
          <p:cNvSpPr txBox="1"/>
          <p:nvPr/>
        </p:nvSpPr>
        <p:spPr>
          <a:xfrm>
            <a:off x="6241703" y="2229594"/>
            <a:ext cx="108785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USD 381.488</a:t>
            </a:r>
            <a:endParaRPr/>
          </a:p>
        </p:txBody>
      </p:sp>
      <p:sp>
        <p:nvSpPr>
          <p:cNvPr id="1091" name="Google Shape;1091;p19"/>
          <p:cNvSpPr txBox="1"/>
          <p:nvPr/>
        </p:nvSpPr>
        <p:spPr>
          <a:xfrm>
            <a:off x="7282309" y="2229594"/>
            <a:ext cx="26746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—</a:t>
            </a:r>
            <a:endParaRPr/>
          </a:p>
        </p:txBody>
      </p:sp>
      <p:sp>
        <p:nvSpPr>
          <p:cNvPr id="1092" name="Google Shape;1092;p19"/>
          <p:cNvSpPr txBox="1"/>
          <p:nvPr/>
        </p:nvSpPr>
        <p:spPr>
          <a:xfrm>
            <a:off x="10191155" y="2253853"/>
            <a:ext cx="106789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20% + 42 cuotas</a:t>
            </a:r>
            <a:endParaRPr/>
          </a:p>
        </p:txBody>
      </p:sp>
      <p:sp>
        <p:nvSpPr>
          <p:cNvPr id="1093" name="Google Shape;1093;p19"/>
          <p:cNvSpPr txBox="1"/>
          <p:nvPr/>
        </p:nvSpPr>
        <p:spPr>
          <a:xfrm>
            <a:off x="2779068" y="2422475"/>
            <a:ext cx="5849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11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Propio</a:t>
            </a:r>
            <a:endParaRPr/>
          </a:p>
        </p:txBody>
      </p:sp>
      <p:sp>
        <p:nvSpPr>
          <p:cNvPr id="1094" name="Google Shape;1094;p19"/>
          <p:cNvSpPr txBox="1"/>
          <p:nvPr/>
        </p:nvSpPr>
        <p:spPr>
          <a:xfrm>
            <a:off x="9953030" y="2434233"/>
            <a:ext cx="132217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+ 10% contra entrega</a:t>
            </a:r>
            <a:endParaRPr/>
          </a:p>
        </p:txBody>
      </p:sp>
      <p:sp>
        <p:nvSpPr>
          <p:cNvPr id="1095" name="Google Shape;1095;p19"/>
          <p:cNvSpPr txBox="1"/>
          <p:nvPr/>
        </p:nvSpPr>
        <p:spPr>
          <a:xfrm>
            <a:off x="685800" y="2434382"/>
            <a:ext cx="53088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44</a:t>
            </a:r>
            <a:endParaRPr/>
          </a:p>
        </p:txBody>
      </p:sp>
      <p:sp>
        <p:nvSpPr>
          <p:cNvPr id="1096" name="Google Shape;1096;p19"/>
          <p:cNvSpPr txBox="1"/>
          <p:nvPr/>
        </p:nvSpPr>
        <p:spPr>
          <a:xfrm>
            <a:off x="609600" y="2767757"/>
            <a:ext cx="407415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*Consultar disponibilidad con lista de precios en tiempo real</a:t>
            </a:r>
            <a:endParaRPr/>
          </a:p>
        </p:txBody>
      </p:sp>
      <p:sp>
        <p:nvSpPr>
          <p:cNvPr id="1097" name="Google Shape;1097;p19"/>
          <p:cNvSpPr txBox="1"/>
          <p:nvPr/>
        </p:nvSpPr>
        <p:spPr>
          <a:xfrm>
            <a:off x="609600" y="2996357"/>
            <a:ext cx="638782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1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20% + 42 cuotas:</a:t>
            </a: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 20% de entrega, 42 cuotas mensuales y 10% contra entrega. Con recargo, hasta 72 meses.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08.jpg" id="1102" name="Google Shape;110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3" name="Google Shape;1103;p20"/>
          <p:cNvSpPr txBox="1"/>
          <p:nvPr/>
        </p:nvSpPr>
        <p:spPr>
          <a:xfrm>
            <a:off x="609600" y="504825"/>
            <a:ext cx="14704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1104" name="Google Shape;1104;p20"/>
          <p:cNvSpPr txBox="1"/>
          <p:nvPr/>
        </p:nvSpPr>
        <p:spPr>
          <a:xfrm>
            <a:off x="704106" y="504825"/>
            <a:ext cx="13870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</a:t>
            </a:r>
            <a:endParaRPr/>
          </a:p>
        </p:txBody>
      </p:sp>
      <p:sp>
        <p:nvSpPr>
          <p:cNvPr id="1105" name="Google Shape;1105;p20"/>
          <p:cNvSpPr txBox="1"/>
          <p:nvPr/>
        </p:nvSpPr>
        <p:spPr>
          <a:xfrm>
            <a:off x="844302" y="504825"/>
            <a:ext cx="18246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—</a:t>
            </a:r>
            <a:endParaRPr/>
          </a:p>
        </p:txBody>
      </p:sp>
      <p:sp>
        <p:nvSpPr>
          <p:cNvPr id="1106" name="Google Shape;1106;p20"/>
          <p:cNvSpPr txBox="1"/>
          <p:nvPr/>
        </p:nvSpPr>
        <p:spPr>
          <a:xfrm>
            <a:off x="1028254" y="504825"/>
            <a:ext cx="14242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107" name="Google Shape;1107;p20"/>
          <p:cNvSpPr txBox="1"/>
          <p:nvPr/>
        </p:nvSpPr>
        <p:spPr>
          <a:xfrm>
            <a:off x="1118146" y="504825"/>
            <a:ext cx="13975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1108" name="Google Shape;1108;p20"/>
          <p:cNvSpPr txBox="1"/>
          <p:nvPr/>
        </p:nvSpPr>
        <p:spPr>
          <a:xfrm>
            <a:off x="1205359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1109" name="Google Shape;1109;p20"/>
          <p:cNvSpPr txBox="1"/>
          <p:nvPr/>
        </p:nvSpPr>
        <p:spPr>
          <a:xfrm>
            <a:off x="1318766" y="504825"/>
            <a:ext cx="15284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1110" name="Google Shape;1110;p20"/>
          <p:cNvSpPr txBox="1"/>
          <p:nvPr/>
        </p:nvSpPr>
        <p:spPr>
          <a:xfrm>
            <a:off x="1419076" y="504825"/>
            <a:ext cx="15403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K</a:t>
            </a:r>
            <a:endParaRPr/>
          </a:p>
        </p:txBody>
      </p:sp>
      <p:sp>
        <p:nvSpPr>
          <p:cNvPr id="1111" name="Google Shape;1111;p20"/>
          <p:cNvSpPr txBox="1"/>
          <p:nvPr/>
        </p:nvSpPr>
        <p:spPr>
          <a:xfrm>
            <a:off x="1574602" y="504825"/>
            <a:ext cx="16430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1112" name="Google Shape;1112;p20"/>
          <p:cNvSpPr txBox="1"/>
          <p:nvPr/>
        </p:nvSpPr>
        <p:spPr>
          <a:xfrm>
            <a:off x="1686371" y="504825"/>
            <a:ext cx="1110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113" name="Google Shape;1113;p20"/>
          <p:cNvSpPr txBox="1"/>
          <p:nvPr/>
        </p:nvSpPr>
        <p:spPr>
          <a:xfrm>
            <a:off x="1744861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114" name="Google Shape;1114;p20"/>
          <p:cNvSpPr txBox="1"/>
          <p:nvPr/>
        </p:nvSpPr>
        <p:spPr>
          <a:xfrm>
            <a:off x="1835944" y="504825"/>
            <a:ext cx="15373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1115" name="Google Shape;1115;p20"/>
          <p:cNvSpPr txBox="1"/>
          <p:nvPr/>
        </p:nvSpPr>
        <p:spPr>
          <a:xfrm>
            <a:off x="1937147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1116" name="Google Shape;1116;p20"/>
          <p:cNvSpPr txBox="1"/>
          <p:nvPr/>
        </p:nvSpPr>
        <p:spPr>
          <a:xfrm>
            <a:off x="2050554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117" name="Google Shape;1117;p20"/>
          <p:cNvSpPr txBox="1"/>
          <p:nvPr/>
        </p:nvSpPr>
        <p:spPr>
          <a:xfrm>
            <a:off x="2160538" y="504825"/>
            <a:ext cx="11117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118" name="Google Shape;1118;p20"/>
          <p:cNvSpPr txBox="1"/>
          <p:nvPr/>
        </p:nvSpPr>
        <p:spPr>
          <a:xfrm>
            <a:off x="2219176" y="504825"/>
            <a:ext cx="15731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1119" name="Google Shape;1119;p20"/>
          <p:cNvSpPr txBox="1"/>
          <p:nvPr/>
        </p:nvSpPr>
        <p:spPr>
          <a:xfrm>
            <a:off x="2323951" y="504825"/>
            <a:ext cx="14049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1120" name="Google Shape;1120;p20"/>
          <p:cNvSpPr txBox="1"/>
          <p:nvPr/>
        </p:nvSpPr>
        <p:spPr>
          <a:xfrm>
            <a:off x="2411909" y="504825"/>
            <a:ext cx="14793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121" name="Google Shape;1121;p20"/>
          <p:cNvSpPr txBox="1"/>
          <p:nvPr/>
        </p:nvSpPr>
        <p:spPr>
          <a:xfrm>
            <a:off x="609600" y="1355824"/>
            <a:ext cx="12680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1122" name="Google Shape;1122;p20"/>
          <p:cNvSpPr txBox="1"/>
          <p:nvPr/>
        </p:nvSpPr>
        <p:spPr>
          <a:xfrm>
            <a:off x="686246" y="1355824"/>
            <a:ext cx="1449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123" name="Google Shape;1123;p20"/>
          <p:cNvSpPr txBox="1"/>
          <p:nvPr/>
        </p:nvSpPr>
        <p:spPr>
          <a:xfrm>
            <a:off x="781050" y="1355824"/>
            <a:ext cx="16564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</a:t>
            </a:r>
            <a:endParaRPr/>
          </a:p>
        </p:txBody>
      </p:sp>
      <p:sp>
        <p:nvSpPr>
          <p:cNvPr id="1124" name="Google Shape;1124;p20"/>
          <p:cNvSpPr txBox="1"/>
          <p:nvPr/>
        </p:nvSpPr>
        <p:spPr>
          <a:xfrm>
            <a:off x="896541" y="1355824"/>
            <a:ext cx="1462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1125" name="Google Shape;1125;p20"/>
          <p:cNvSpPr txBox="1"/>
          <p:nvPr/>
        </p:nvSpPr>
        <p:spPr>
          <a:xfrm>
            <a:off x="992684" y="1355824"/>
            <a:ext cx="10194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126" name="Google Shape;1126;p20"/>
          <p:cNvSpPr txBox="1"/>
          <p:nvPr/>
        </p:nvSpPr>
        <p:spPr>
          <a:xfrm>
            <a:off x="1044476" y="1355824"/>
            <a:ext cx="13722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É</a:t>
            </a:r>
            <a:endParaRPr/>
          </a:p>
        </p:txBody>
      </p:sp>
      <p:sp>
        <p:nvSpPr>
          <p:cNvPr id="1127" name="Google Shape;1127;p20"/>
          <p:cNvSpPr txBox="1"/>
          <p:nvPr/>
        </p:nvSpPr>
        <p:spPr>
          <a:xfrm>
            <a:off x="1131540" y="1355824"/>
            <a:ext cx="1512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128" name="Google Shape;1128;p20"/>
          <p:cNvSpPr txBox="1"/>
          <p:nvPr/>
        </p:nvSpPr>
        <p:spPr>
          <a:xfrm>
            <a:off x="1280220" y="1355824"/>
            <a:ext cx="1526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1129" name="Google Shape;1129;p20"/>
          <p:cNvSpPr txBox="1"/>
          <p:nvPr/>
        </p:nvSpPr>
        <p:spPr>
          <a:xfrm>
            <a:off x="1382762" y="1355824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130" name="Google Shape;1130;p20"/>
          <p:cNvSpPr txBox="1"/>
          <p:nvPr/>
        </p:nvSpPr>
        <p:spPr>
          <a:xfrm>
            <a:off x="1434703" y="1355824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131" name="Google Shape;1131;p20"/>
          <p:cNvSpPr txBox="1"/>
          <p:nvPr/>
        </p:nvSpPr>
        <p:spPr>
          <a:xfrm>
            <a:off x="1517600" y="1355824"/>
            <a:ext cx="14287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1132" name="Google Shape;1132;p20"/>
          <p:cNvSpPr txBox="1"/>
          <p:nvPr/>
        </p:nvSpPr>
        <p:spPr>
          <a:xfrm>
            <a:off x="1610320" y="1355824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1133" name="Google Shape;1133;p20"/>
          <p:cNvSpPr txBox="1"/>
          <p:nvPr/>
        </p:nvSpPr>
        <p:spPr>
          <a:xfrm>
            <a:off x="1714500" y="1355824"/>
            <a:ext cx="1510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134" name="Google Shape;1134;p20"/>
          <p:cNvSpPr txBox="1"/>
          <p:nvPr/>
        </p:nvSpPr>
        <p:spPr>
          <a:xfrm>
            <a:off x="1815405" y="1355824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135" name="Google Shape;1135;p20"/>
          <p:cNvSpPr txBox="1"/>
          <p:nvPr/>
        </p:nvSpPr>
        <p:spPr>
          <a:xfrm>
            <a:off x="1867346" y="1355824"/>
            <a:ext cx="1462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1136" name="Google Shape;1136;p20"/>
          <p:cNvSpPr txBox="1"/>
          <p:nvPr/>
        </p:nvSpPr>
        <p:spPr>
          <a:xfrm>
            <a:off x="1963489" y="1355824"/>
            <a:ext cx="12992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1137" name="Google Shape;1137;p20"/>
          <p:cNvSpPr txBox="1"/>
          <p:nvPr/>
        </p:nvSpPr>
        <p:spPr>
          <a:xfrm>
            <a:off x="2043261" y="1355824"/>
            <a:ext cx="13722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138" name="Google Shape;1138;p20"/>
          <p:cNvSpPr txBox="1"/>
          <p:nvPr/>
        </p:nvSpPr>
        <p:spPr>
          <a:xfrm>
            <a:off x="2130326" y="1355824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139" name="Google Shape;1139;p20"/>
          <p:cNvSpPr txBox="1"/>
          <p:nvPr/>
        </p:nvSpPr>
        <p:spPr>
          <a:xfrm>
            <a:off x="2260848" y="1355824"/>
            <a:ext cx="14287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1140" name="Google Shape;1140;p20"/>
          <p:cNvSpPr txBox="1"/>
          <p:nvPr/>
        </p:nvSpPr>
        <p:spPr>
          <a:xfrm>
            <a:off x="2353568" y="1355824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1141" name="Google Shape;1141;p20"/>
          <p:cNvSpPr txBox="1"/>
          <p:nvPr/>
        </p:nvSpPr>
        <p:spPr>
          <a:xfrm>
            <a:off x="2457748" y="1355824"/>
            <a:ext cx="14317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</a:t>
            </a:r>
            <a:endParaRPr/>
          </a:p>
        </p:txBody>
      </p:sp>
      <p:sp>
        <p:nvSpPr>
          <p:cNvPr id="1142" name="Google Shape;1142;p20"/>
          <p:cNvSpPr txBox="1"/>
          <p:nvPr/>
        </p:nvSpPr>
        <p:spPr>
          <a:xfrm>
            <a:off x="2598390" y="1355824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143" name="Google Shape;1143;p20"/>
          <p:cNvSpPr txBox="1"/>
          <p:nvPr/>
        </p:nvSpPr>
        <p:spPr>
          <a:xfrm>
            <a:off x="2681288" y="1355824"/>
            <a:ext cx="13722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144" name="Google Shape;1144;p20"/>
          <p:cNvSpPr txBox="1"/>
          <p:nvPr/>
        </p:nvSpPr>
        <p:spPr>
          <a:xfrm>
            <a:off x="2768352" y="1355824"/>
            <a:ext cx="13841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1145" name="Google Shape;1145;p20"/>
          <p:cNvSpPr txBox="1"/>
          <p:nvPr/>
        </p:nvSpPr>
        <p:spPr>
          <a:xfrm>
            <a:off x="2856607" y="1355824"/>
            <a:ext cx="1449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146" name="Google Shape;1146;p20"/>
          <p:cNvSpPr txBox="1"/>
          <p:nvPr/>
        </p:nvSpPr>
        <p:spPr>
          <a:xfrm>
            <a:off x="2951411" y="1355824"/>
            <a:ext cx="1433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</a:t>
            </a:r>
            <a:endParaRPr/>
          </a:p>
        </p:txBody>
      </p:sp>
      <p:sp>
        <p:nvSpPr>
          <p:cNvPr id="1147" name="Google Shape;1147;p20"/>
          <p:cNvSpPr txBox="1"/>
          <p:nvPr/>
        </p:nvSpPr>
        <p:spPr>
          <a:xfrm>
            <a:off x="3044577" y="1355824"/>
            <a:ext cx="1449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148" name="Google Shape;1148;p20"/>
          <p:cNvSpPr txBox="1"/>
          <p:nvPr/>
        </p:nvSpPr>
        <p:spPr>
          <a:xfrm>
            <a:off x="3139380" y="1355824"/>
            <a:ext cx="15284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1149" name="Google Shape;1149;p20"/>
          <p:cNvSpPr txBox="1"/>
          <p:nvPr/>
        </p:nvSpPr>
        <p:spPr>
          <a:xfrm>
            <a:off x="3242072" y="1355824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1150" name="Google Shape;1150;p20"/>
          <p:cNvSpPr txBox="1"/>
          <p:nvPr/>
        </p:nvSpPr>
        <p:spPr>
          <a:xfrm>
            <a:off x="11492210" y="1346299"/>
            <a:ext cx="9748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</a:t>
            </a:r>
            <a:endParaRPr/>
          </a:p>
        </p:txBody>
      </p:sp>
      <p:sp>
        <p:nvSpPr>
          <p:cNvPr id="1151" name="Google Shape;1151;p20"/>
          <p:cNvSpPr txBox="1"/>
          <p:nvPr/>
        </p:nvSpPr>
        <p:spPr>
          <a:xfrm>
            <a:off x="11537156" y="1346299"/>
            <a:ext cx="9763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</a:t>
            </a:r>
            <a:endParaRPr/>
          </a:p>
        </p:txBody>
      </p:sp>
      <p:sp>
        <p:nvSpPr>
          <p:cNvPr id="1152" name="Google Shape;1152;p20"/>
          <p:cNvSpPr txBox="1"/>
          <p:nvPr/>
        </p:nvSpPr>
        <p:spPr>
          <a:xfrm>
            <a:off x="9066609" y="6624638"/>
            <a:ext cx="1727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Æ</a:t>
            </a:r>
            <a:endParaRPr/>
          </a:p>
        </p:txBody>
      </p:sp>
      <p:sp>
        <p:nvSpPr>
          <p:cNvPr id="1153" name="Google Shape;1153;p20"/>
          <p:cNvSpPr txBox="1"/>
          <p:nvPr/>
        </p:nvSpPr>
        <p:spPr>
          <a:xfrm>
            <a:off x="9191625" y="6624638"/>
            <a:ext cx="12918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1154" name="Google Shape;1154;p20"/>
          <p:cNvSpPr txBox="1"/>
          <p:nvPr/>
        </p:nvSpPr>
        <p:spPr>
          <a:xfrm>
            <a:off x="9273034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1155" name="Google Shape;1155;p20"/>
          <p:cNvSpPr txBox="1"/>
          <p:nvPr/>
        </p:nvSpPr>
        <p:spPr>
          <a:xfrm>
            <a:off x="9377065" y="6624638"/>
            <a:ext cx="1382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156" name="Google Shape;1156;p20"/>
          <p:cNvSpPr txBox="1"/>
          <p:nvPr/>
        </p:nvSpPr>
        <p:spPr>
          <a:xfrm>
            <a:off x="9467552" y="6624638"/>
            <a:ext cx="1433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157" name="Google Shape;1157;p20"/>
          <p:cNvSpPr txBox="1"/>
          <p:nvPr/>
        </p:nvSpPr>
        <p:spPr>
          <a:xfrm>
            <a:off x="9614743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1158" name="Google Shape;1158;p20"/>
          <p:cNvSpPr txBox="1"/>
          <p:nvPr/>
        </p:nvSpPr>
        <p:spPr>
          <a:xfrm>
            <a:off x="9708952" y="6624638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1159" name="Google Shape;1159;p20"/>
          <p:cNvSpPr txBox="1"/>
          <p:nvPr/>
        </p:nvSpPr>
        <p:spPr>
          <a:xfrm>
            <a:off x="9847808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160" name="Google Shape;1160;p20"/>
          <p:cNvSpPr txBox="1"/>
          <p:nvPr/>
        </p:nvSpPr>
        <p:spPr>
          <a:xfrm>
            <a:off x="9942016" y="6624638"/>
            <a:ext cx="1017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161" name="Google Shape;1161;p20"/>
          <p:cNvSpPr txBox="1"/>
          <p:nvPr/>
        </p:nvSpPr>
        <p:spPr>
          <a:xfrm>
            <a:off x="9996041" y="6624638"/>
            <a:ext cx="1394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1162" name="Google Shape;1162;p20"/>
          <p:cNvSpPr txBox="1"/>
          <p:nvPr/>
        </p:nvSpPr>
        <p:spPr>
          <a:xfrm>
            <a:off x="10087719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163" name="Google Shape;1163;p20"/>
          <p:cNvSpPr txBox="1"/>
          <p:nvPr/>
        </p:nvSpPr>
        <p:spPr>
          <a:xfrm>
            <a:off x="10143232" y="6624638"/>
            <a:ext cx="13290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164" name="Google Shape;1164;p20"/>
          <p:cNvSpPr txBox="1"/>
          <p:nvPr/>
        </p:nvSpPr>
        <p:spPr>
          <a:xfrm>
            <a:off x="10280005" y="6624638"/>
            <a:ext cx="985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1165" name="Google Shape;1165;p20"/>
          <p:cNvSpPr txBox="1"/>
          <p:nvPr/>
        </p:nvSpPr>
        <p:spPr>
          <a:xfrm>
            <a:off x="10382399" y="6624638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166" name="Google Shape;1166;p20"/>
          <p:cNvSpPr txBox="1"/>
          <p:nvPr/>
        </p:nvSpPr>
        <p:spPr>
          <a:xfrm>
            <a:off x="10477351" y="6624638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167" name="Google Shape;1167;p20"/>
          <p:cNvSpPr txBox="1"/>
          <p:nvPr/>
        </p:nvSpPr>
        <p:spPr>
          <a:xfrm>
            <a:off x="10562630" y="6624638"/>
            <a:ext cx="1498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1168" name="Google Shape;1168;p20"/>
          <p:cNvSpPr txBox="1"/>
          <p:nvPr/>
        </p:nvSpPr>
        <p:spPr>
          <a:xfrm>
            <a:off x="10664726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169" name="Google Shape;1169;p20"/>
          <p:cNvSpPr txBox="1"/>
          <p:nvPr/>
        </p:nvSpPr>
        <p:spPr>
          <a:xfrm>
            <a:off x="10768757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170" name="Google Shape;1170;p20"/>
          <p:cNvSpPr txBox="1"/>
          <p:nvPr/>
        </p:nvSpPr>
        <p:spPr>
          <a:xfrm>
            <a:off x="10862965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171" name="Google Shape;1171;p20"/>
          <p:cNvSpPr txBox="1"/>
          <p:nvPr/>
        </p:nvSpPr>
        <p:spPr>
          <a:xfrm>
            <a:off x="10918478" y="6624638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1172" name="Google Shape;1172;p20"/>
          <p:cNvSpPr txBox="1"/>
          <p:nvPr/>
        </p:nvSpPr>
        <p:spPr>
          <a:xfrm>
            <a:off x="11025039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173" name="Google Shape;1173;p20"/>
          <p:cNvSpPr txBox="1"/>
          <p:nvPr/>
        </p:nvSpPr>
        <p:spPr>
          <a:xfrm>
            <a:off x="11376868" y="6617494"/>
            <a:ext cx="12918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1174" name="Google Shape;1174;p20"/>
          <p:cNvSpPr txBox="1"/>
          <p:nvPr/>
        </p:nvSpPr>
        <p:spPr>
          <a:xfrm>
            <a:off x="11453515" y="6617494"/>
            <a:ext cx="12724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8</a:t>
            </a:r>
            <a:endParaRPr/>
          </a:p>
        </p:txBody>
      </p:sp>
      <p:sp>
        <p:nvSpPr>
          <p:cNvPr id="1175" name="Google Shape;1175;p20"/>
          <p:cNvSpPr txBox="1"/>
          <p:nvPr/>
        </p:nvSpPr>
        <p:spPr>
          <a:xfrm>
            <a:off x="11556206" y="6636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/</a:t>
            </a:r>
            <a:endParaRPr/>
          </a:p>
        </p:txBody>
      </p:sp>
      <p:sp>
        <p:nvSpPr>
          <p:cNvPr id="1176" name="Google Shape;1176;p20"/>
          <p:cNvSpPr txBox="1"/>
          <p:nvPr/>
        </p:nvSpPr>
        <p:spPr>
          <a:xfrm>
            <a:off x="11619607" y="6636544"/>
            <a:ext cx="10090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/>
          </a:p>
        </p:txBody>
      </p:sp>
      <p:sp>
        <p:nvSpPr>
          <p:cNvPr id="1177" name="Google Shape;1177;p20"/>
          <p:cNvSpPr txBox="1"/>
          <p:nvPr/>
        </p:nvSpPr>
        <p:spPr>
          <a:xfrm>
            <a:off x="11675120" y="6636544"/>
            <a:ext cx="10492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r>
            <a:endParaRPr/>
          </a:p>
        </p:txBody>
      </p:sp>
      <p:sp>
        <p:nvSpPr>
          <p:cNvPr id="1178" name="Google Shape;1178;p20"/>
          <p:cNvSpPr txBox="1"/>
          <p:nvPr/>
        </p:nvSpPr>
        <p:spPr>
          <a:xfrm>
            <a:off x="609600" y="681038"/>
            <a:ext cx="3920936" cy="523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5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Unidades disponibles</a:t>
            </a:r>
            <a:endParaRPr/>
          </a:p>
        </p:txBody>
      </p:sp>
      <p:sp>
        <p:nvSpPr>
          <p:cNvPr id="1179" name="Google Shape;1179;p20"/>
          <p:cNvSpPr txBox="1"/>
          <p:nvPr/>
        </p:nvSpPr>
        <p:spPr>
          <a:xfrm>
            <a:off x="10106769" y="751880"/>
            <a:ext cx="170798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Actualizado al </a:t>
            </a: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05/10/2026</a:t>
            </a:r>
            <a:endParaRPr/>
          </a:p>
        </p:txBody>
      </p:sp>
      <p:sp>
        <p:nvSpPr>
          <p:cNvPr id="1180" name="Google Shape;1180;p20"/>
          <p:cNvSpPr txBox="1"/>
          <p:nvPr/>
        </p:nvSpPr>
        <p:spPr>
          <a:xfrm>
            <a:off x="9482733" y="934641"/>
            <a:ext cx="238194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Precios en dólares americanos (USD)</a:t>
            </a:r>
            <a:endParaRPr/>
          </a:p>
        </p:txBody>
      </p:sp>
      <p:sp>
        <p:nvSpPr>
          <p:cNvPr id="1181" name="Google Shape;1181;p20"/>
          <p:cNvSpPr txBox="1"/>
          <p:nvPr/>
        </p:nvSpPr>
        <p:spPr>
          <a:xfrm>
            <a:off x="762000" y="1710035"/>
            <a:ext cx="265502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Cochera con su baulera: 055 + 24 · Piso 2</a:t>
            </a:r>
            <a:endParaRPr/>
          </a:p>
        </p:txBody>
      </p:sp>
      <p:sp>
        <p:nvSpPr>
          <p:cNvPr id="1182" name="Google Shape;1182;p20"/>
          <p:cNvSpPr txBox="1"/>
          <p:nvPr/>
        </p:nvSpPr>
        <p:spPr>
          <a:xfrm>
            <a:off x="10866388" y="1710035"/>
            <a:ext cx="88759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USD 20.415</a:t>
            </a:r>
            <a:endParaRPr/>
          </a:p>
        </p:txBody>
      </p:sp>
      <p:sp>
        <p:nvSpPr>
          <p:cNvPr id="1183" name="Google Shape;1183;p20"/>
          <p:cNvSpPr txBox="1"/>
          <p:nvPr/>
        </p:nvSpPr>
        <p:spPr>
          <a:xfrm>
            <a:off x="762000" y="2003375"/>
            <a:ext cx="265502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Cochera con su baulera: 078 + 37 · Piso 3</a:t>
            </a:r>
            <a:endParaRPr/>
          </a:p>
        </p:txBody>
      </p:sp>
      <p:sp>
        <p:nvSpPr>
          <p:cNvPr id="1184" name="Google Shape;1184;p20"/>
          <p:cNvSpPr txBox="1"/>
          <p:nvPr/>
        </p:nvSpPr>
        <p:spPr>
          <a:xfrm>
            <a:off x="10866388" y="2003375"/>
            <a:ext cx="88759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USD 20.165</a:t>
            </a:r>
            <a:endParaRPr/>
          </a:p>
        </p:txBody>
      </p:sp>
      <p:sp>
        <p:nvSpPr>
          <p:cNvPr id="1185" name="Google Shape;1185;p20"/>
          <p:cNvSpPr txBox="1"/>
          <p:nvPr/>
        </p:nvSpPr>
        <p:spPr>
          <a:xfrm>
            <a:off x="762000" y="2296716"/>
            <a:ext cx="341482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Cocheras con su baulera: 082 + 40 y 103 + 52 · Piso 4</a:t>
            </a:r>
            <a:endParaRPr/>
          </a:p>
        </p:txBody>
      </p:sp>
      <p:sp>
        <p:nvSpPr>
          <p:cNvPr id="1186" name="Google Shape;1186;p20"/>
          <p:cNvSpPr txBox="1"/>
          <p:nvPr/>
        </p:nvSpPr>
        <p:spPr>
          <a:xfrm>
            <a:off x="10655647" y="2296716"/>
            <a:ext cx="111519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USD 20.165 c/u</a:t>
            </a:r>
            <a:endParaRPr/>
          </a:p>
        </p:txBody>
      </p:sp>
      <p:sp>
        <p:nvSpPr>
          <p:cNvPr id="1187" name="Google Shape;1187;p20"/>
          <p:cNvSpPr txBox="1"/>
          <p:nvPr/>
        </p:nvSpPr>
        <p:spPr>
          <a:xfrm>
            <a:off x="762000" y="2590056"/>
            <a:ext cx="404120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Cocheras con su baulera: 122 + 61, 125 + 64 y 126 + 65 · Piso 5</a:t>
            </a:r>
            <a:endParaRPr/>
          </a:p>
        </p:txBody>
      </p:sp>
      <p:sp>
        <p:nvSpPr>
          <p:cNvPr id="1188" name="Google Shape;1188;p20"/>
          <p:cNvSpPr txBox="1"/>
          <p:nvPr/>
        </p:nvSpPr>
        <p:spPr>
          <a:xfrm>
            <a:off x="10655647" y="2590056"/>
            <a:ext cx="111519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USD 20.165 c/u</a:t>
            </a:r>
            <a:endParaRPr/>
          </a:p>
        </p:txBody>
      </p:sp>
      <p:sp>
        <p:nvSpPr>
          <p:cNvPr id="1189" name="Google Shape;1189;p20"/>
          <p:cNvSpPr txBox="1"/>
          <p:nvPr/>
        </p:nvSpPr>
        <p:spPr>
          <a:xfrm>
            <a:off x="762000" y="2883396"/>
            <a:ext cx="529396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Cocheras con su baulera: 128 + 66, 138 + 67, 141 + 70, 144 + 73 y 147 + 76 · Piso 6</a:t>
            </a:r>
            <a:endParaRPr/>
          </a:p>
        </p:txBody>
      </p:sp>
      <p:sp>
        <p:nvSpPr>
          <p:cNvPr id="1190" name="Google Shape;1190;p20"/>
          <p:cNvSpPr txBox="1"/>
          <p:nvPr/>
        </p:nvSpPr>
        <p:spPr>
          <a:xfrm>
            <a:off x="10655647" y="2883396"/>
            <a:ext cx="111519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USD 20.165 c/u</a:t>
            </a:r>
            <a:endParaRPr/>
          </a:p>
        </p:txBody>
      </p:sp>
      <p:sp>
        <p:nvSpPr>
          <p:cNvPr id="1191" name="Google Shape;1191;p20"/>
          <p:cNvSpPr txBox="1"/>
          <p:nvPr/>
        </p:nvSpPr>
        <p:spPr>
          <a:xfrm>
            <a:off x="762000" y="3176736"/>
            <a:ext cx="277397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Cocheras de moto CMT01 y CMT02 · Piso 1</a:t>
            </a:r>
            <a:endParaRPr/>
          </a:p>
        </p:txBody>
      </p:sp>
      <p:sp>
        <p:nvSpPr>
          <p:cNvPr id="1192" name="Google Shape;1192;p20"/>
          <p:cNvSpPr txBox="1"/>
          <p:nvPr/>
        </p:nvSpPr>
        <p:spPr>
          <a:xfrm>
            <a:off x="10735568" y="3176736"/>
            <a:ext cx="102887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USD 4.613 c/u</a:t>
            </a:r>
            <a:endParaRPr/>
          </a:p>
        </p:txBody>
      </p:sp>
      <p:sp>
        <p:nvSpPr>
          <p:cNvPr id="1193" name="Google Shape;1193;p20"/>
          <p:cNvSpPr txBox="1"/>
          <p:nvPr/>
        </p:nvSpPr>
        <p:spPr>
          <a:xfrm>
            <a:off x="762000" y="3470077"/>
            <a:ext cx="277397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Cocheras de moto CMT03 y CMT04 · Piso 2</a:t>
            </a:r>
            <a:endParaRPr/>
          </a:p>
        </p:txBody>
      </p:sp>
      <p:sp>
        <p:nvSpPr>
          <p:cNvPr id="1194" name="Google Shape;1194;p20"/>
          <p:cNvSpPr txBox="1"/>
          <p:nvPr/>
        </p:nvSpPr>
        <p:spPr>
          <a:xfrm>
            <a:off x="10735568" y="3470077"/>
            <a:ext cx="102887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USD 4.613 c/u</a:t>
            </a:r>
            <a:endParaRPr/>
          </a:p>
        </p:txBody>
      </p:sp>
      <p:sp>
        <p:nvSpPr>
          <p:cNvPr id="1195" name="Google Shape;1195;p20"/>
          <p:cNvSpPr txBox="1"/>
          <p:nvPr/>
        </p:nvSpPr>
        <p:spPr>
          <a:xfrm>
            <a:off x="762000" y="3763417"/>
            <a:ext cx="277397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Cocheras de moto CMT05 y CMT06 · Piso 3</a:t>
            </a:r>
            <a:endParaRPr/>
          </a:p>
        </p:txBody>
      </p:sp>
      <p:sp>
        <p:nvSpPr>
          <p:cNvPr id="1196" name="Google Shape;1196;p20"/>
          <p:cNvSpPr txBox="1"/>
          <p:nvPr/>
        </p:nvSpPr>
        <p:spPr>
          <a:xfrm>
            <a:off x="10735568" y="3763417"/>
            <a:ext cx="102887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USD 4.613 c/u</a:t>
            </a:r>
            <a:endParaRPr/>
          </a:p>
        </p:txBody>
      </p:sp>
      <p:sp>
        <p:nvSpPr>
          <p:cNvPr id="1197" name="Google Shape;1197;p20"/>
          <p:cNvSpPr txBox="1"/>
          <p:nvPr/>
        </p:nvSpPr>
        <p:spPr>
          <a:xfrm>
            <a:off x="762000" y="4056757"/>
            <a:ext cx="277397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Cocheras de moto CMT07 y CMT08 · Piso 4</a:t>
            </a:r>
            <a:endParaRPr/>
          </a:p>
        </p:txBody>
      </p:sp>
      <p:sp>
        <p:nvSpPr>
          <p:cNvPr id="1198" name="Google Shape;1198;p20"/>
          <p:cNvSpPr txBox="1"/>
          <p:nvPr/>
        </p:nvSpPr>
        <p:spPr>
          <a:xfrm>
            <a:off x="10735568" y="4056757"/>
            <a:ext cx="102887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USD 4.613 c/u</a:t>
            </a:r>
            <a:endParaRPr/>
          </a:p>
        </p:txBody>
      </p:sp>
      <p:sp>
        <p:nvSpPr>
          <p:cNvPr id="1199" name="Google Shape;1199;p20"/>
          <p:cNvSpPr txBox="1"/>
          <p:nvPr/>
        </p:nvSpPr>
        <p:spPr>
          <a:xfrm>
            <a:off x="762000" y="4350097"/>
            <a:ext cx="277397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Cocheras de moto CMT09 y CMT10 · Piso 5</a:t>
            </a:r>
            <a:endParaRPr/>
          </a:p>
        </p:txBody>
      </p:sp>
      <p:sp>
        <p:nvSpPr>
          <p:cNvPr id="1200" name="Google Shape;1200;p20"/>
          <p:cNvSpPr txBox="1"/>
          <p:nvPr/>
        </p:nvSpPr>
        <p:spPr>
          <a:xfrm>
            <a:off x="10735568" y="4350097"/>
            <a:ext cx="102887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USD 4.613 c/u</a:t>
            </a:r>
            <a:endParaRPr/>
          </a:p>
        </p:txBody>
      </p:sp>
      <p:sp>
        <p:nvSpPr>
          <p:cNvPr id="1201" name="Google Shape;1201;p20"/>
          <p:cNvSpPr txBox="1"/>
          <p:nvPr/>
        </p:nvSpPr>
        <p:spPr>
          <a:xfrm>
            <a:off x="762000" y="4643438"/>
            <a:ext cx="277397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Cocheras de moto CMT11 y CMT12 · Piso 6</a:t>
            </a:r>
            <a:endParaRPr/>
          </a:p>
        </p:txBody>
      </p:sp>
      <p:sp>
        <p:nvSpPr>
          <p:cNvPr id="1202" name="Google Shape;1202;p20"/>
          <p:cNvSpPr txBox="1"/>
          <p:nvPr/>
        </p:nvSpPr>
        <p:spPr>
          <a:xfrm>
            <a:off x="10735568" y="4643438"/>
            <a:ext cx="102887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USD 4.613 c/u</a:t>
            </a:r>
            <a:endParaRPr/>
          </a:p>
        </p:txBody>
      </p:sp>
      <p:sp>
        <p:nvSpPr>
          <p:cNvPr id="1203" name="Google Shape;1203;p20"/>
          <p:cNvSpPr txBox="1"/>
          <p:nvPr/>
        </p:nvSpPr>
        <p:spPr>
          <a:xfrm>
            <a:off x="609600" y="4889153"/>
            <a:ext cx="760934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Forma de pago 20% + 42 cuotas: 20% de entrega, 42 cuotas mensuales y 10% contra entrega. Con recargo, hasta 72 meses.</a:t>
            </a:r>
            <a:endParaRPr/>
          </a:p>
        </p:txBody>
      </p:sp>
      <p:sp>
        <p:nvSpPr>
          <p:cNvPr id="1204" name="Google Shape;1204;p20"/>
          <p:cNvSpPr txBox="1"/>
          <p:nvPr/>
        </p:nvSpPr>
        <p:spPr>
          <a:xfrm>
            <a:off x="609600" y="5162401"/>
            <a:ext cx="407415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*Consultar disponibilidad con lista de precios en tiempo real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09.jpg" id="1209" name="Google Shape;120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09-z0-00.png" id="1210" name="Google Shape;1210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1390650"/>
            <a:ext cx="2455333" cy="2387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09-z0-01.png" id="1211" name="Google Shape;1211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52233" y="1390650"/>
            <a:ext cx="2455333" cy="2387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09-z0-02.png" id="1212" name="Google Shape;1212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3765550"/>
            <a:ext cx="2455333" cy="2387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09-z0-03.png" id="1213" name="Google Shape;1213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052233" y="3765550"/>
            <a:ext cx="2455333" cy="2387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4" name="Google Shape;1214;p21"/>
          <p:cNvSpPr txBox="1"/>
          <p:nvPr/>
        </p:nvSpPr>
        <p:spPr>
          <a:xfrm>
            <a:off x="609600" y="504825"/>
            <a:ext cx="14808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1215" name="Google Shape;1215;p21"/>
          <p:cNvSpPr txBox="1"/>
          <p:nvPr/>
        </p:nvSpPr>
        <p:spPr>
          <a:xfrm>
            <a:off x="705148" y="504825"/>
            <a:ext cx="14882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4</a:t>
            </a:r>
            <a:endParaRPr/>
          </a:p>
        </p:txBody>
      </p:sp>
      <p:sp>
        <p:nvSpPr>
          <p:cNvPr id="1216" name="Google Shape;1216;p21"/>
          <p:cNvSpPr txBox="1"/>
          <p:nvPr/>
        </p:nvSpPr>
        <p:spPr>
          <a:xfrm>
            <a:off x="855464" y="504825"/>
            <a:ext cx="18246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—</a:t>
            </a:r>
            <a:endParaRPr/>
          </a:p>
        </p:txBody>
      </p:sp>
      <p:sp>
        <p:nvSpPr>
          <p:cNvPr id="1217" name="Google Shape;1217;p21"/>
          <p:cNvSpPr txBox="1"/>
          <p:nvPr/>
        </p:nvSpPr>
        <p:spPr>
          <a:xfrm>
            <a:off x="1039416" y="504825"/>
            <a:ext cx="16043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</a:t>
            </a:r>
            <a:endParaRPr/>
          </a:p>
        </p:txBody>
      </p:sp>
      <p:sp>
        <p:nvSpPr>
          <p:cNvPr id="1218" name="Google Shape;1218;p21"/>
          <p:cNvSpPr txBox="1"/>
          <p:nvPr/>
        </p:nvSpPr>
        <p:spPr>
          <a:xfrm>
            <a:off x="1147316" y="504825"/>
            <a:ext cx="15731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1219" name="Google Shape;1219;p21"/>
          <p:cNvSpPr txBox="1"/>
          <p:nvPr/>
        </p:nvSpPr>
        <p:spPr>
          <a:xfrm>
            <a:off x="1252091" y="504825"/>
            <a:ext cx="1110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220" name="Google Shape;1220;p21"/>
          <p:cNvSpPr txBox="1"/>
          <p:nvPr/>
        </p:nvSpPr>
        <p:spPr>
          <a:xfrm>
            <a:off x="1310580" y="504825"/>
            <a:ext cx="15135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1221" name="Google Shape;1221;p21"/>
          <p:cNvSpPr txBox="1"/>
          <p:nvPr/>
        </p:nvSpPr>
        <p:spPr>
          <a:xfrm>
            <a:off x="1409402" y="504825"/>
            <a:ext cx="15507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222" name="Google Shape;1222;p21"/>
          <p:cNvSpPr txBox="1"/>
          <p:nvPr/>
        </p:nvSpPr>
        <p:spPr>
          <a:xfrm>
            <a:off x="1511945" y="504825"/>
            <a:ext cx="15284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1223" name="Google Shape;1223;p21"/>
          <p:cNvSpPr txBox="1"/>
          <p:nvPr/>
        </p:nvSpPr>
        <p:spPr>
          <a:xfrm>
            <a:off x="1612255" y="504825"/>
            <a:ext cx="11117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224" name="Google Shape;1224;p21"/>
          <p:cNvSpPr txBox="1"/>
          <p:nvPr/>
        </p:nvSpPr>
        <p:spPr>
          <a:xfrm>
            <a:off x="1670893" y="504825"/>
            <a:ext cx="16579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Ó</a:t>
            </a:r>
            <a:endParaRPr/>
          </a:p>
        </p:txBody>
      </p:sp>
      <p:sp>
        <p:nvSpPr>
          <p:cNvPr id="1225" name="Google Shape;1225;p21"/>
          <p:cNvSpPr txBox="1"/>
          <p:nvPr/>
        </p:nvSpPr>
        <p:spPr>
          <a:xfrm>
            <a:off x="1784152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226" name="Google Shape;1226;p21"/>
          <p:cNvSpPr txBox="1"/>
          <p:nvPr/>
        </p:nvSpPr>
        <p:spPr>
          <a:xfrm>
            <a:off x="1948160" y="504825"/>
            <a:ext cx="14793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227" name="Google Shape;1227;p21"/>
          <p:cNvSpPr txBox="1"/>
          <p:nvPr/>
        </p:nvSpPr>
        <p:spPr>
          <a:xfrm>
            <a:off x="2043559" y="504825"/>
            <a:ext cx="16266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228" name="Google Shape;1228;p21"/>
          <p:cNvSpPr txBox="1"/>
          <p:nvPr/>
        </p:nvSpPr>
        <p:spPr>
          <a:xfrm>
            <a:off x="2207716" y="504825"/>
            <a:ext cx="15269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1229" name="Google Shape;1229;p21"/>
          <p:cNvSpPr txBox="1"/>
          <p:nvPr/>
        </p:nvSpPr>
        <p:spPr>
          <a:xfrm>
            <a:off x="2307878" y="504825"/>
            <a:ext cx="14049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1230" name="Google Shape;1230;p21"/>
          <p:cNvSpPr txBox="1"/>
          <p:nvPr/>
        </p:nvSpPr>
        <p:spPr>
          <a:xfrm>
            <a:off x="2395835" y="504825"/>
            <a:ext cx="1561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231" name="Google Shape;1231;p21"/>
          <p:cNvSpPr txBox="1"/>
          <p:nvPr/>
        </p:nvSpPr>
        <p:spPr>
          <a:xfrm>
            <a:off x="2499420" y="504825"/>
            <a:ext cx="16266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232" name="Google Shape;1232;p21"/>
          <p:cNvSpPr txBox="1"/>
          <p:nvPr/>
        </p:nvSpPr>
        <p:spPr>
          <a:xfrm>
            <a:off x="2609552" y="504825"/>
            <a:ext cx="13707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1233" name="Google Shape;1233;p21"/>
          <p:cNvSpPr txBox="1"/>
          <p:nvPr/>
        </p:nvSpPr>
        <p:spPr>
          <a:xfrm>
            <a:off x="2694087" y="504825"/>
            <a:ext cx="15597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234" name="Google Shape;1234;p21"/>
          <p:cNvSpPr txBox="1"/>
          <p:nvPr/>
        </p:nvSpPr>
        <p:spPr>
          <a:xfrm>
            <a:off x="3807023" y="2928491"/>
            <a:ext cx="11206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1235" name="Google Shape;1235;p21"/>
          <p:cNvSpPr txBox="1"/>
          <p:nvPr/>
        </p:nvSpPr>
        <p:spPr>
          <a:xfrm>
            <a:off x="3868936" y="2928491"/>
            <a:ext cx="12308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1236" name="Google Shape;1236;p21"/>
          <p:cNvSpPr txBox="1"/>
          <p:nvPr/>
        </p:nvSpPr>
        <p:spPr>
          <a:xfrm>
            <a:off x="3941862" y="2928491"/>
            <a:ext cx="13082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237" name="Google Shape;1237;p21"/>
          <p:cNvSpPr txBox="1"/>
          <p:nvPr/>
        </p:nvSpPr>
        <p:spPr>
          <a:xfrm>
            <a:off x="4284613" y="3418880"/>
            <a:ext cx="1131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1238" name="Google Shape;1238;p21"/>
          <p:cNvSpPr txBox="1"/>
          <p:nvPr/>
        </p:nvSpPr>
        <p:spPr>
          <a:xfrm>
            <a:off x="4347567" y="3418880"/>
            <a:ext cx="11787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/>
          </a:p>
        </p:txBody>
      </p:sp>
      <p:sp>
        <p:nvSpPr>
          <p:cNvPr id="1239" name="Google Shape;1239;p21"/>
          <p:cNvSpPr txBox="1"/>
          <p:nvPr/>
        </p:nvSpPr>
        <p:spPr>
          <a:xfrm>
            <a:off x="4415284" y="3418880"/>
            <a:ext cx="13067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1240" name="Google Shape;1240;p21"/>
          <p:cNvSpPr txBox="1"/>
          <p:nvPr/>
        </p:nvSpPr>
        <p:spPr>
          <a:xfrm>
            <a:off x="4528096" y="3418880"/>
            <a:ext cx="8438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1241" name="Google Shape;1241;p21"/>
          <p:cNvSpPr txBox="1"/>
          <p:nvPr/>
        </p:nvSpPr>
        <p:spPr>
          <a:xfrm>
            <a:off x="4594622" y="3418880"/>
            <a:ext cx="11340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1242" name="Google Shape;1242;p21"/>
          <p:cNvSpPr txBox="1"/>
          <p:nvPr/>
        </p:nvSpPr>
        <p:spPr>
          <a:xfrm>
            <a:off x="4657874" y="3418880"/>
            <a:ext cx="12189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/>
          </a:p>
        </p:txBody>
      </p:sp>
      <p:sp>
        <p:nvSpPr>
          <p:cNvPr id="1243" name="Google Shape;1243;p21"/>
          <p:cNvSpPr txBox="1"/>
          <p:nvPr/>
        </p:nvSpPr>
        <p:spPr>
          <a:xfrm>
            <a:off x="4729609" y="3418880"/>
            <a:ext cx="13067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1244" name="Google Shape;1244;p21"/>
          <p:cNvSpPr txBox="1"/>
          <p:nvPr/>
        </p:nvSpPr>
        <p:spPr>
          <a:xfrm>
            <a:off x="4438055" y="4872782"/>
            <a:ext cx="11206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1245" name="Google Shape;1245;p21"/>
          <p:cNvSpPr txBox="1"/>
          <p:nvPr/>
        </p:nvSpPr>
        <p:spPr>
          <a:xfrm>
            <a:off x="4499967" y="4872782"/>
            <a:ext cx="12412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1246" name="Google Shape;1246;p21"/>
          <p:cNvSpPr txBox="1"/>
          <p:nvPr/>
        </p:nvSpPr>
        <p:spPr>
          <a:xfrm>
            <a:off x="4573935" y="4872782"/>
            <a:ext cx="12650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247" name="Google Shape;1247;p21"/>
          <p:cNvSpPr txBox="1"/>
          <p:nvPr/>
        </p:nvSpPr>
        <p:spPr>
          <a:xfrm>
            <a:off x="3811339" y="5360343"/>
            <a:ext cx="1131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1248" name="Google Shape;1248;p21"/>
          <p:cNvSpPr txBox="1"/>
          <p:nvPr/>
        </p:nvSpPr>
        <p:spPr>
          <a:xfrm>
            <a:off x="3874294" y="5360343"/>
            <a:ext cx="1132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1249" name="Google Shape;1249;p21"/>
          <p:cNvSpPr txBox="1"/>
          <p:nvPr/>
        </p:nvSpPr>
        <p:spPr>
          <a:xfrm>
            <a:off x="3937397" y="5360343"/>
            <a:ext cx="13677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1250" name="Google Shape;1250;p21"/>
          <p:cNvSpPr txBox="1"/>
          <p:nvPr/>
        </p:nvSpPr>
        <p:spPr>
          <a:xfrm>
            <a:off x="1925538" y="5357217"/>
            <a:ext cx="9331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1251" name="Google Shape;1251;p21"/>
          <p:cNvSpPr txBox="1"/>
          <p:nvPr/>
        </p:nvSpPr>
        <p:spPr>
          <a:xfrm>
            <a:off x="1968698" y="5357217"/>
            <a:ext cx="11787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/>
          </a:p>
        </p:txBody>
      </p:sp>
      <p:sp>
        <p:nvSpPr>
          <p:cNvPr id="1252" name="Google Shape;1252;p21"/>
          <p:cNvSpPr txBox="1"/>
          <p:nvPr/>
        </p:nvSpPr>
        <p:spPr>
          <a:xfrm>
            <a:off x="2036415" y="5357217"/>
            <a:ext cx="12129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253" name="Google Shape;1253;p21"/>
          <p:cNvSpPr txBox="1"/>
          <p:nvPr/>
        </p:nvSpPr>
        <p:spPr>
          <a:xfrm>
            <a:off x="1156395" y="4872782"/>
            <a:ext cx="1131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1254" name="Google Shape;1254;p21"/>
          <p:cNvSpPr txBox="1"/>
          <p:nvPr/>
        </p:nvSpPr>
        <p:spPr>
          <a:xfrm>
            <a:off x="1219349" y="4872782"/>
            <a:ext cx="1220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/>
          </a:p>
        </p:txBody>
      </p:sp>
      <p:sp>
        <p:nvSpPr>
          <p:cNvPr id="1255" name="Google Shape;1255;p21"/>
          <p:cNvSpPr txBox="1"/>
          <p:nvPr/>
        </p:nvSpPr>
        <p:spPr>
          <a:xfrm>
            <a:off x="1291233" y="4872782"/>
            <a:ext cx="1180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1256" name="Google Shape;1256;p21"/>
          <p:cNvSpPr txBox="1"/>
          <p:nvPr/>
        </p:nvSpPr>
        <p:spPr>
          <a:xfrm>
            <a:off x="1391394" y="4872782"/>
            <a:ext cx="8438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1257" name="Google Shape;1257;p21"/>
          <p:cNvSpPr txBox="1"/>
          <p:nvPr/>
        </p:nvSpPr>
        <p:spPr>
          <a:xfrm>
            <a:off x="1457920" y="4872782"/>
            <a:ext cx="1132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1258" name="Google Shape;1258;p21"/>
          <p:cNvSpPr txBox="1"/>
          <p:nvPr/>
        </p:nvSpPr>
        <p:spPr>
          <a:xfrm>
            <a:off x="1521023" y="4872782"/>
            <a:ext cx="9331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1259" name="Google Shape;1259;p21"/>
          <p:cNvSpPr txBox="1"/>
          <p:nvPr/>
        </p:nvSpPr>
        <p:spPr>
          <a:xfrm>
            <a:off x="1564184" y="4872782"/>
            <a:ext cx="1181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1260" name="Google Shape;1260;p21"/>
          <p:cNvSpPr txBox="1"/>
          <p:nvPr/>
        </p:nvSpPr>
        <p:spPr>
          <a:xfrm rot="-5400000">
            <a:off x="424235" y="4683696"/>
            <a:ext cx="13260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261" name="Google Shape;1261;p21"/>
          <p:cNvSpPr txBox="1"/>
          <p:nvPr/>
        </p:nvSpPr>
        <p:spPr>
          <a:xfrm rot="-5400000">
            <a:off x="422970" y="4597598"/>
            <a:ext cx="1351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262" name="Google Shape;1262;p21"/>
          <p:cNvSpPr txBox="1"/>
          <p:nvPr/>
        </p:nvSpPr>
        <p:spPr>
          <a:xfrm rot="-5400000">
            <a:off x="429071" y="4516338"/>
            <a:ext cx="1229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1263" name="Google Shape;1263;p21"/>
          <p:cNvSpPr txBox="1"/>
          <p:nvPr/>
        </p:nvSpPr>
        <p:spPr>
          <a:xfrm rot="-5400000">
            <a:off x="429071" y="4441180"/>
            <a:ext cx="1229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1264" name="Google Shape;1264;p21"/>
          <p:cNvSpPr txBox="1"/>
          <p:nvPr/>
        </p:nvSpPr>
        <p:spPr>
          <a:xfrm rot="-5400000">
            <a:off x="425276" y="4362227"/>
            <a:ext cx="13052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265" name="Google Shape;1265;p21"/>
          <p:cNvSpPr txBox="1"/>
          <p:nvPr/>
        </p:nvSpPr>
        <p:spPr>
          <a:xfrm rot="-5400000">
            <a:off x="418356" y="4228505"/>
            <a:ext cx="14436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1266" name="Google Shape;1266;p21"/>
          <p:cNvSpPr txBox="1"/>
          <p:nvPr/>
        </p:nvSpPr>
        <p:spPr>
          <a:xfrm rot="-5400000">
            <a:off x="425276" y="4138836"/>
            <a:ext cx="13052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267" name="Google Shape;1267;p21"/>
          <p:cNvSpPr txBox="1"/>
          <p:nvPr/>
        </p:nvSpPr>
        <p:spPr>
          <a:xfrm rot="-5400000">
            <a:off x="422672" y="4053483"/>
            <a:ext cx="13573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268" name="Google Shape;1268;p21"/>
          <p:cNvSpPr txBox="1"/>
          <p:nvPr/>
        </p:nvSpPr>
        <p:spPr>
          <a:xfrm rot="-5400000">
            <a:off x="442764" y="3985617"/>
            <a:ext cx="9554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269" name="Google Shape;1269;p21"/>
          <p:cNvSpPr txBox="1"/>
          <p:nvPr/>
        </p:nvSpPr>
        <p:spPr>
          <a:xfrm rot="-5400000">
            <a:off x="421184" y="3916263"/>
            <a:ext cx="13870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1270" name="Google Shape;1270;p21"/>
          <p:cNvSpPr txBox="1"/>
          <p:nvPr/>
        </p:nvSpPr>
        <p:spPr>
          <a:xfrm rot="-5400000">
            <a:off x="424235" y="3784327"/>
            <a:ext cx="13260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271" name="Google Shape;1271;p21"/>
          <p:cNvSpPr txBox="1"/>
          <p:nvPr/>
        </p:nvSpPr>
        <p:spPr>
          <a:xfrm rot="-5400000">
            <a:off x="422970" y="3698230"/>
            <a:ext cx="1351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272" name="Google Shape;1272;p21"/>
          <p:cNvSpPr txBox="1"/>
          <p:nvPr/>
        </p:nvSpPr>
        <p:spPr>
          <a:xfrm rot="-5400000">
            <a:off x="411584" y="3599483"/>
            <a:ext cx="15790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1273" name="Google Shape;1273;p21"/>
          <p:cNvSpPr txBox="1"/>
          <p:nvPr/>
        </p:nvSpPr>
        <p:spPr>
          <a:xfrm rot="-5400000">
            <a:off x="422970" y="3500735"/>
            <a:ext cx="1351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1274" name="Google Shape;1274;p21"/>
          <p:cNvSpPr txBox="1"/>
          <p:nvPr/>
        </p:nvSpPr>
        <p:spPr>
          <a:xfrm rot="-5400000">
            <a:off x="417165" y="3407569"/>
            <a:ext cx="14674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1275" name="Google Shape;1275;p21"/>
          <p:cNvSpPr txBox="1"/>
          <p:nvPr/>
        </p:nvSpPr>
        <p:spPr>
          <a:xfrm rot="-5400000">
            <a:off x="427881" y="3319314"/>
            <a:ext cx="12531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276" name="Google Shape;1276;p21"/>
          <p:cNvSpPr txBox="1"/>
          <p:nvPr/>
        </p:nvSpPr>
        <p:spPr>
          <a:xfrm rot="-5400000">
            <a:off x="423342" y="3193182"/>
            <a:ext cx="1343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277" name="Google Shape;1277;p21"/>
          <p:cNvSpPr txBox="1"/>
          <p:nvPr/>
        </p:nvSpPr>
        <p:spPr>
          <a:xfrm rot="-5400000">
            <a:off x="425276" y="3108499"/>
            <a:ext cx="13052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278" name="Google Shape;1278;p21"/>
          <p:cNvSpPr txBox="1"/>
          <p:nvPr/>
        </p:nvSpPr>
        <p:spPr>
          <a:xfrm rot="-5400000">
            <a:off x="422672" y="3023146"/>
            <a:ext cx="13573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279" name="Google Shape;1279;p21"/>
          <p:cNvSpPr txBox="1"/>
          <p:nvPr/>
        </p:nvSpPr>
        <p:spPr>
          <a:xfrm rot="-5400000">
            <a:off x="424532" y="2937049"/>
            <a:ext cx="13201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1280" name="Google Shape;1280;p21"/>
          <p:cNvSpPr txBox="1"/>
          <p:nvPr/>
        </p:nvSpPr>
        <p:spPr>
          <a:xfrm rot="-5400000">
            <a:off x="425276" y="2853556"/>
            <a:ext cx="13052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281" name="Google Shape;1281;p21"/>
          <p:cNvSpPr txBox="1"/>
          <p:nvPr/>
        </p:nvSpPr>
        <p:spPr>
          <a:xfrm rot="-5400000">
            <a:off x="422672" y="2768203"/>
            <a:ext cx="13573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282" name="Google Shape;1282;p21"/>
          <p:cNvSpPr txBox="1"/>
          <p:nvPr/>
        </p:nvSpPr>
        <p:spPr>
          <a:xfrm rot="-5400000">
            <a:off x="422970" y="2680543"/>
            <a:ext cx="1351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283" name="Google Shape;1283;p21"/>
          <p:cNvSpPr txBox="1"/>
          <p:nvPr/>
        </p:nvSpPr>
        <p:spPr>
          <a:xfrm>
            <a:off x="8686800" y="1343025"/>
            <a:ext cx="14897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</a:t>
            </a:r>
            <a:endParaRPr/>
          </a:p>
        </p:txBody>
      </p:sp>
      <p:sp>
        <p:nvSpPr>
          <p:cNvPr id="1284" name="Google Shape;1284;p21"/>
          <p:cNvSpPr txBox="1"/>
          <p:nvPr/>
        </p:nvSpPr>
        <p:spPr>
          <a:xfrm>
            <a:off x="8785622" y="1343025"/>
            <a:ext cx="1512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285" name="Google Shape;1285;p21"/>
          <p:cNvSpPr txBox="1"/>
          <p:nvPr/>
        </p:nvSpPr>
        <p:spPr>
          <a:xfrm>
            <a:off x="8886676" y="1343025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286" name="Google Shape;1286;p21"/>
          <p:cNvSpPr txBox="1"/>
          <p:nvPr/>
        </p:nvSpPr>
        <p:spPr>
          <a:xfrm>
            <a:off x="8938617" y="1343025"/>
            <a:ext cx="15165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1287" name="Google Shape;1287;p21"/>
          <p:cNvSpPr txBox="1"/>
          <p:nvPr/>
        </p:nvSpPr>
        <p:spPr>
          <a:xfrm>
            <a:off x="9040118" y="1343025"/>
            <a:ext cx="14510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288" name="Google Shape;1288;p21"/>
          <p:cNvSpPr txBox="1"/>
          <p:nvPr/>
        </p:nvSpPr>
        <p:spPr>
          <a:xfrm>
            <a:off x="9135070" y="1343025"/>
            <a:ext cx="1526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1289" name="Google Shape;1289;p21"/>
          <p:cNvSpPr txBox="1"/>
          <p:nvPr/>
        </p:nvSpPr>
        <p:spPr>
          <a:xfrm>
            <a:off x="9237613" y="1343025"/>
            <a:ext cx="13722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290" name="Google Shape;1290;p21"/>
          <p:cNvSpPr txBox="1"/>
          <p:nvPr/>
        </p:nvSpPr>
        <p:spPr>
          <a:xfrm>
            <a:off x="9324677" y="1343025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291" name="Google Shape;1291;p21"/>
          <p:cNvSpPr txBox="1"/>
          <p:nvPr/>
        </p:nvSpPr>
        <p:spPr>
          <a:xfrm>
            <a:off x="9455200" y="1343025"/>
            <a:ext cx="1526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1292" name="Google Shape;1292;p21"/>
          <p:cNvSpPr txBox="1"/>
          <p:nvPr/>
        </p:nvSpPr>
        <p:spPr>
          <a:xfrm>
            <a:off x="9557742" y="1343025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293" name="Google Shape;1293;p21"/>
          <p:cNvSpPr txBox="1"/>
          <p:nvPr/>
        </p:nvSpPr>
        <p:spPr>
          <a:xfrm>
            <a:off x="9609683" y="1343025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294" name="Google Shape;1294;p21"/>
          <p:cNvSpPr txBox="1"/>
          <p:nvPr/>
        </p:nvSpPr>
        <p:spPr>
          <a:xfrm>
            <a:off x="9692580" y="1343025"/>
            <a:ext cx="14287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1295" name="Google Shape;1295;p21"/>
          <p:cNvSpPr txBox="1"/>
          <p:nvPr/>
        </p:nvSpPr>
        <p:spPr>
          <a:xfrm>
            <a:off x="9785300" y="1343025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1296" name="Google Shape;1296;p21"/>
          <p:cNvSpPr txBox="1"/>
          <p:nvPr/>
        </p:nvSpPr>
        <p:spPr>
          <a:xfrm>
            <a:off x="9889480" y="1343025"/>
            <a:ext cx="1512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297" name="Google Shape;1297;p21"/>
          <p:cNvSpPr txBox="1"/>
          <p:nvPr/>
        </p:nvSpPr>
        <p:spPr>
          <a:xfrm>
            <a:off x="9990534" y="1343025"/>
            <a:ext cx="10194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298" name="Google Shape;1298;p21"/>
          <p:cNvSpPr txBox="1"/>
          <p:nvPr/>
        </p:nvSpPr>
        <p:spPr>
          <a:xfrm>
            <a:off x="10042327" y="1343025"/>
            <a:ext cx="1462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1299" name="Google Shape;1299;p21"/>
          <p:cNvSpPr txBox="1"/>
          <p:nvPr/>
        </p:nvSpPr>
        <p:spPr>
          <a:xfrm>
            <a:off x="10138470" y="1343025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1300" name="Google Shape;1300;p21"/>
          <p:cNvSpPr txBox="1"/>
          <p:nvPr/>
        </p:nvSpPr>
        <p:spPr>
          <a:xfrm>
            <a:off x="10218390" y="1343025"/>
            <a:ext cx="13707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301" name="Google Shape;1301;p21"/>
          <p:cNvSpPr txBox="1"/>
          <p:nvPr/>
        </p:nvSpPr>
        <p:spPr>
          <a:xfrm>
            <a:off x="10305306" y="1343025"/>
            <a:ext cx="13320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302" name="Google Shape;1302;p21"/>
          <p:cNvSpPr txBox="1"/>
          <p:nvPr/>
        </p:nvSpPr>
        <p:spPr>
          <a:xfrm>
            <a:off x="9069288" y="6624638"/>
            <a:ext cx="1727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Æ</a:t>
            </a:r>
            <a:endParaRPr/>
          </a:p>
        </p:txBody>
      </p:sp>
      <p:sp>
        <p:nvSpPr>
          <p:cNvPr id="1303" name="Google Shape;1303;p21"/>
          <p:cNvSpPr txBox="1"/>
          <p:nvPr/>
        </p:nvSpPr>
        <p:spPr>
          <a:xfrm>
            <a:off x="9194304" y="6624638"/>
            <a:ext cx="12918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1304" name="Google Shape;1304;p21"/>
          <p:cNvSpPr txBox="1"/>
          <p:nvPr/>
        </p:nvSpPr>
        <p:spPr>
          <a:xfrm>
            <a:off x="9275713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1305" name="Google Shape;1305;p21"/>
          <p:cNvSpPr txBox="1"/>
          <p:nvPr/>
        </p:nvSpPr>
        <p:spPr>
          <a:xfrm>
            <a:off x="9379744" y="6624638"/>
            <a:ext cx="1382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306" name="Google Shape;1306;p21"/>
          <p:cNvSpPr txBox="1"/>
          <p:nvPr/>
        </p:nvSpPr>
        <p:spPr>
          <a:xfrm>
            <a:off x="9470231" y="6624638"/>
            <a:ext cx="1433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307" name="Google Shape;1307;p21"/>
          <p:cNvSpPr txBox="1"/>
          <p:nvPr/>
        </p:nvSpPr>
        <p:spPr>
          <a:xfrm>
            <a:off x="9617422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1308" name="Google Shape;1308;p21"/>
          <p:cNvSpPr txBox="1"/>
          <p:nvPr/>
        </p:nvSpPr>
        <p:spPr>
          <a:xfrm>
            <a:off x="9711630" y="6624638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1309" name="Google Shape;1309;p21"/>
          <p:cNvSpPr txBox="1"/>
          <p:nvPr/>
        </p:nvSpPr>
        <p:spPr>
          <a:xfrm>
            <a:off x="9850487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310" name="Google Shape;1310;p21"/>
          <p:cNvSpPr txBox="1"/>
          <p:nvPr/>
        </p:nvSpPr>
        <p:spPr>
          <a:xfrm>
            <a:off x="9944695" y="6624638"/>
            <a:ext cx="1017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311" name="Google Shape;1311;p21"/>
          <p:cNvSpPr txBox="1"/>
          <p:nvPr/>
        </p:nvSpPr>
        <p:spPr>
          <a:xfrm>
            <a:off x="9998720" y="6624638"/>
            <a:ext cx="1394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1312" name="Google Shape;1312;p21"/>
          <p:cNvSpPr txBox="1"/>
          <p:nvPr/>
        </p:nvSpPr>
        <p:spPr>
          <a:xfrm>
            <a:off x="10090398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313" name="Google Shape;1313;p21"/>
          <p:cNvSpPr txBox="1"/>
          <p:nvPr/>
        </p:nvSpPr>
        <p:spPr>
          <a:xfrm>
            <a:off x="10145911" y="6624638"/>
            <a:ext cx="13290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314" name="Google Shape;1314;p21"/>
          <p:cNvSpPr txBox="1"/>
          <p:nvPr/>
        </p:nvSpPr>
        <p:spPr>
          <a:xfrm>
            <a:off x="10282684" y="6624638"/>
            <a:ext cx="985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1315" name="Google Shape;1315;p21"/>
          <p:cNvSpPr txBox="1"/>
          <p:nvPr/>
        </p:nvSpPr>
        <p:spPr>
          <a:xfrm>
            <a:off x="10385078" y="6624638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316" name="Google Shape;1316;p21"/>
          <p:cNvSpPr txBox="1"/>
          <p:nvPr/>
        </p:nvSpPr>
        <p:spPr>
          <a:xfrm>
            <a:off x="10480030" y="6624638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317" name="Google Shape;1317;p21"/>
          <p:cNvSpPr txBox="1"/>
          <p:nvPr/>
        </p:nvSpPr>
        <p:spPr>
          <a:xfrm>
            <a:off x="10565309" y="6624638"/>
            <a:ext cx="1498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1318" name="Google Shape;1318;p21"/>
          <p:cNvSpPr txBox="1"/>
          <p:nvPr/>
        </p:nvSpPr>
        <p:spPr>
          <a:xfrm>
            <a:off x="10667405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319" name="Google Shape;1319;p21"/>
          <p:cNvSpPr txBox="1"/>
          <p:nvPr/>
        </p:nvSpPr>
        <p:spPr>
          <a:xfrm>
            <a:off x="10771436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320" name="Google Shape;1320;p21"/>
          <p:cNvSpPr txBox="1"/>
          <p:nvPr/>
        </p:nvSpPr>
        <p:spPr>
          <a:xfrm>
            <a:off x="10865644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321" name="Google Shape;1321;p21"/>
          <p:cNvSpPr txBox="1"/>
          <p:nvPr/>
        </p:nvSpPr>
        <p:spPr>
          <a:xfrm>
            <a:off x="10921157" y="6624638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1322" name="Google Shape;1322;p21"/>
          <p:cNvSpPr txBox="1"/>
          <p:nvPr/>
        </p:nvSpPr>
        <p:spPr>
          <a:xfrm>
            <a:off x="11027718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323" name="Google Shape;1323;p21"/>
          <p:cNvSpPr txBox="1"/>
          <p:nvPr/>
        </p:nvSpPr>
        <p:spPr>
          <a:xfrm>
            <a:off x="11379547" y="6617494"/>
            <a:ext cx="12918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1324" name="Google Shape;1324;p21"/>
          <p:cNvSpPr txBox="1"/>
          <p:nvPr/>
        </p:nvSpPr>
        <p:spPr>
          <a:xfrm>
            <a:off x="11456194" y="6617494"/>
            <a:ext cx="12456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9</a:t>
            </a:r>
            <a:endParaRPr/>
          </a:p>
        </p:txBody>
      </p:sp>
      <p:sp>
        <p:nvSpPr>
          <p:cNvPr id="1325" name="Google Shape;1325;p21"/>
          <p:cNvSpPr txBox="1"/>
          <p:nvPr/>
        </p:nvSpPr>
        <p:spPr>
          <a:xfrm>
            <a:off x="11556206" y="6636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/</a:t>
            </a:r>
            <a:endParaRPr/>
          </a:p>
        </p:txBody>
      </p:sp>
      <p:sp>
        <p:nvSpPr>
          <p:cNvPr id="1326" name="Google Shape;1326;p21"/>
          <p:cNvSpPr txBox="1"/>
          <p:nvPr/>
        </p:nvSpPr>
        <p:spPr>
          <a:xfrm>
            <a:off x="11619607" y="6636544"/>
            <a:ext cx="10090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/>
          </a:p>
        </p:txBody>
      </p:sp>
      <p:sp>
        <p:nvSpPr>
          <p:cNvPr id="1327" name="Google Shape;1327;p21"/>
          <p:cNvSpPr txBox="1"/>
          <p:nvPr/>
        </p:nvSpPr>
        <p:spPr>
          <a:xfrm>
            <a:off x="11675120" y="6636544"/>
            <a:ext cx="10492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r>
            <a:endParaRPr/>
          </a:p>
        </p:txBody>
      </p:sp>
      <p:sp>
        <p:nvSpPr>
          <p:cNvPr id="1328" name="Google Shape;1328;p21"/>
          <p:cNvSpPr txBox="1"/>
          <p:nvPr/>
        </p:nvSpPr>
        <p:spPr>
          <a:xfrm>
            <a:off x="609600" y="690562"/>
            <a:ext cx="4441954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Planta tipo · pisos 16 al 30</a:t>
            </a:r>
            <a:endParaRPr/>
          </a:p>
        </p:txBody>
      </p:sp>
      <p:sp>
        <p:nvSpPr>
          <p:cNvPr id="1329" name="Google Shape;1329;p21"/>
          <p:cNvSpPr txBox="1"/>
          <p:nvPr/>
        </p:nvSpPr>
        <p:spPr>
          <a:xfrm>
            <a:off x="9067800" y="1731020"/>
            <a:ext cx="250355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29B · 30B</a:t>
            </a: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 · Monoambiente · 34,35 m²</a:t>
            </a:r>
            <a:endParaRPr/>
          </a:p>
        </p:txBody>
      </p:sp>
      <p:sp>
        <p:nvSpPr>
          <p:cNvPr id="1330" name="Google Shape;1330;p21"/>
          <p:cNvSpPr txBox="1"/>
          <p:nvPr/>
        </p:nvSpPr>
        <p:spPr>
          <a:xfrm>
            <a:off x="8774609" y="1776264"/>
            <a:ext cx="21743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1331" name="Google Shape;1331;p21"/>
          <p:cNvSpPr txBox="1"/>
          <p:nvPr/>
        </p:nvSpPr>
        <p:spPr>
          <a:xfrm>
            <a:off x="9067800" y="1913186"/>
            <a:ext cx="109017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Orientación Este</a:t>
            </a:r>
            <a:endParaRPr/>
          </a:p>
        </p:txBody>
      </p:sp>
      <p:sp>
        <p:nvSpPr>
          <p:cNvPr id="1332" name="Google Shape;1332;p21"/>
          <p:cNvSpPr txBox="1"/>
          <p:nvPr/>
        </p:nvSpPr>
        <p:spPr>
          <a:xfrm>
            <a:off x="9067800" y="2276177"/>
            <a:ext cx="213145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24C</a:t>
            </a: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 · Monoambiente · 34,35 m²</a:t>
            </a:r>
            <a:endParaRPr/>
          </a:p>
        </p:txBody>
      </p:sp>
      <p:sp>
        <p:nvSpPr>
          <p:cNvPr id="1333" name="Google Shape;1333;p21"/>
          <p:cNvSpPr txBox="1"/>
          <p:nvPr/>
        </p:nvSpPr>
        <p:spPr>
          <a:xfrm>
            <a:off x="8776990" y="2321421"/>
            <a:ext cx="21212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334" name="Google Shape;1334;p21"/>
          <p:cNvSpPr txBox="1"/>
          <p:nvPr/>
        </p:nvSpPr>
        <p:spPr>
          <a:xfrm>
            <a:off x="9067800" y="2458343"/>
            <a:ext cx="103665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Orientación Sur</a:t>
            </a:r>
            <a:endParaRPr/>
          </a:p>
        </p:txBody>
      </p:sp>
      <p:sp>
        <p:nvSpPr>
          <p:cNvPr id="1335" name="Google Shape;1335;p21"/>
          <p:cNvSpPr txBox="1"/>
          <p:nvPr/>
        </p:nvSpPr>
        <p:spPr>
          <a:xfrm>
            <a:off x="9067800" y="2821335"/>
            <a:ext cx="243942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20F · 21F</a:t>
            </a: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 · Monoambiente · 34,35 m²</a:t>
            </a:r>
            <a:endParaRPr/>
          </a:p>
        </p:txBody>
      </p:sp>
      <p:sp>
        <p:nvSpPr>
          <p:cNvPr id="1336" name="Google Shape;1336;p21"/>
          <p:cNvSpPr txBox="1"/>
          <p:nvPr/>
        </p:nvSpPr>
        <p:spPr>
          <a:xfrm>
            <a:off x="8782050" y="2866579"/>
            <a:ext cx="20135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1337" name="Google Shape;1337;p21"/>
          <p:cNvSpPr txBox="1"/>
          <p:nvPr/>
        </p:nvSpPr>
        <p:spPr>
          <a:xfrm>
            <a:off x="9067800" y="3003500"/>
            <a:ext cx="118260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Orientación Oeste</a:t>
            </a:r>
            <a:endParaRPr/>
          </a:p>
        </p:txBody>
      </p:sp>
      <p:sp>
        <p:nvSpPr>
          <p:cNvPr id="1338" name="Google Shape;1338;p21"/>
          <p:cNvSpPr txBox="1"/>
          <p:nvPr/>
        </p:nvSpPr>
        <p:spPr>
          <a:xfrm>
            <a:off x="9067800" y="3366492"/>
            <a:ext cx="191832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24A</a:t>
            </a: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 · 1 dormitorio · 46,45 m²</a:t>
            </a:r>
            <a:endParaRPr/>
          </a:p>
        </p:txBody>
      </p:sp>
      <p:sp>
        <p:nvSpPr>
          <p:cNvPr id="1339" name="Google Shape;1339;p21"/>
          <p:cNvSpPr txBox="1"/>
          <p:nvPr/>
        </p:nvSpPr>
        <p:spPr>
          <a:xfrm>
            <a:off x="8774460" y="3411736"/>
            <a:ext cx="21759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340" name="Google Shape;1340;p21"/>
          <p:cNvSpPr txBox="1"/>
          <p:nvPr/>
        </p:nvSpPr>
        <p:spPr>
          <a:xfrm>
            <a:off x="9067800" y="3548658"/>
            <a:ext cx="129961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Orientación Noreste</a:t>
            </a:r>
            <a:endParaRPr/>
          </a:p>
        </p:txBody>
      </p:sp>
      <p:sp>
        <p:nvSpPr>
          <p:cNvPr id="1341" name="Google Shape;1341;p21"/>
          <p:cNvSpPr txBox="1"/>
          <p:nvPr/>
        </p:nvSpPr>
        <p:spPr>
          <a:xfrm>
            <a:off x="9067800" y="3911650"/>
            <a:ext cx="191494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23D</a:t>
            </a: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 · 1 dormitorio · 46,45 m²</a:t>
            </a:r>
            <a:endParaRPr/>
          </a:p>
        </p:txBody>
      </p:sp>
      <p:sp>
        <p:nvSpPr>
          <p:cNvPr id="1342" name="Google Shape;1342;p21"/>
          <p:cNvSpPr txBox="1"/>
          <p:nvPr/>
        </p:nvSpPr>
        <p:spPr>
          <a:xfrm>
            <a:off x="8770888" y="3956893"/>
            <a:ext cx="22530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1343" name="Google Shape;1343;p21"/>
          <p:cNvSpPr txBox="1"/>
          <p:nvPr/>
        </p:nvSpPr>
        <p:spPr>
          <a:xfrm>
            <a:off x="9067800" y="4093815"/>
            <a:ext cx="135571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Orientación Suroeste</a:t>
            </a:r>
            <a:endParaRPr/>
          </a:p>
        </p:txBody>
      </p:sp>
      <p:sp>
        <p:nvSpPr>
          <p:cNvPr id="1344" name="Google Shape;1344;p21"/>
          <p:cNvSpPr txBox="1"/>
          <p:nvPr/>
        </p:nvSpPr>
        <p:spPr>
          <a:xfrm>
            <a:off x="9067800" y="4456807"/>
            <a:ext cx="187540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19E</a:t>
            </a: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 · 1 dormitorio · 46,45 m²</a:t>
            </a:r>
            <a:endParaRPr/>
          </a:p>
        </p:txBody>
      </p:sp>
      <p:sp>
        <p:nvSpPr>
          <p:cNvPr id="1345" name="Google Shape;1345;p21"/>
          <p:cNvSpPr txBox="1"/>
          <p:nvPr/>
        </p:nvSpPr>
        <p:spPr>
          <a:xfrm>
            <a:off x="8780115" y="4502051"/>
            <a:ext cx="20537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346" name="Google Shape;1346;p21"/>
          <p:cNvSpPr txBox="1"/>
          <p:nvPr/>
        </p:nvSpPr>
        <p:spPr>
          <a:xfrm>
            <a:off x="9067800" y="4638973"/>
            <a:ext cx="135571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Orientación Suroeste</a:t>
            </a:r>
            <a:endParaRPr/>
          </a:p>
        </p:txBody>
      </p:sp>
      <p:sp>
        <p:nvSpPr>
          <p:cNvPr id="1347" name="Google Shape;1347;p21"/>
          <p:cNvSpPr txBox="1"/>
          <p:nvPr/>
        </p:nvSpPr>
        <p:spPr>
          <a:xfrm>
            <a:off x="8686800" y="5036344"/>
            <a:ext cx="280376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Los círculos dorados marcan dónde está cada </a:t>
            </a:r>
            <a:endParaRPr/>
          </a:p>
        </p:txBody>
      </p:sp>
      <p:sp>
        <p:nvSpPr>
          <p:cNvPr id="1348" name="Google Shape;1348;p21"/>
          <p:cNvSpPr txBox="1"/>
          <p:nvPr/>
        </p:nvSpPr>
        <p:spPr>
          <a:xfrm>
            <a:off x="8686800" y="5206008"/>
            <a:ext cx="236190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unidad disponible dentro de la planta.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2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10.jpg" id="1353" name="Google Shape;135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0-z0-00.png" id="1354" name="Google Shape;1354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1390650"/>
            <a:ext cx="2455333" cy="2387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0-z0-01.png" id="1355" name="Google Shape;1355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52233" y="1390650"/>
            <a:ext cx="2455333" cy="2387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0-z0-02.png" id="1356" name="Google Shape;1356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3765550"/>
            <a:ext cx="2455333" cy="2387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0-z0-03.png" id="1357" name="Google Shape;1357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052233" y="3765550"/>
            <a:ext cx="2455333" cy="2387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8" name="Google Shape;1358;p22"/>
          <p:cNvSpPr txBox="1"/>
          <p:nvPr/>
        </p:nvSpPr>
        <p:spPr>
          <a:xfrm>
            <a:off x="609600" y="504825"/>
            <a:ext cx="14808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1359" name="Google Shape;1359;p22"/>
          <p:cNvSpPr txBox="1"/>
          <p:nvPr/>
        </p:nvSpPr>
        <p:spPr>
          <a:xfrm>
            <a:off x="705148" y="504825"/>
            <a:ext cx="14882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4</a:t>
            </a:r>
            <a:endParaRPr/>
          </a:p>
        </p:txBody>
      </p:sp>
      <p:sp>
        <p:nvSpPr>
          <p:cNvPr id="1360" name="Google Shape;1360;p22"/>
          <p:cNvSpPr txBox="1"/>
          <p:nvPr/>
        </p:nvSpPr>
        <p:spPr>
          <a:xfrm>
            <a:off x="855464" y="504825"/>
            <a:ext cx="18246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—</a:t>
            </a:r>
            <a:endParaRPr/>
          </a:p>
        </p:txBody>
      </p:sp>
      <p:sp>
        <p:nvSpPr>
          <p:cNvPr id="1361" name="Google Shape;1361;p22"/>
          <p:cNvSpPr txBox="1"/>
          <p:nvPr/>
        </p:nvSpPr>
        <p:spPr>
          <a:xfrm>
            <a:off x="1039416" y="504825"/>
            <a:ext cx="16043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</a:t>
            </a:r>
            <a:endParaRPr/>
          </a:p>
        </p:txBody>
      </p:sp>
      <p:sp>
        <p:nvSpPr>
          <p:cNvPr id="1362" name="Google Shape;1362;p22"/>
          <p:cNvSpPr txBox="1"/>
          <p:nvPr/>
        </p:nvSpPr>
        <p:spPr>
          <a:xfrm>
            <a:off x="1147316" y="504825"/>
            <a:ext cx="15731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1363" name="Google Shape;1363;p22"/>
          <p:cNvSpPr txBox="1"/>
          <p:nvPr/>
        </p:nvSpPr>
        <p:spPr>
          <a:xfrm>
            <a:off x="1252091" y="504825"/>
            <a:ext cx="1110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364" name="Google Shape;1364;p22"/>
          <p:cNvSpPr txBox="1"/>
          <p:nvPr/>
        </p:nvSpPr>
        <p:spPr>
          <a:xfrm>
            <a:off x="1310580" y="504825"/>
            <a:ext cx="15135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1365" name="Google Shape;1365;p22"/>
          <p:cNvSpPr txBox="1"/>
          <p:nvPr/>
        </p:nvSpPr>
        <p:spPr>
          <a:xfrm>
            <a:off x="1409402" y="504825"/>
            <a:ext cx="15507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366" name="Google Shape;1366;p22"/>
          <p:cNvSpPr txBox="1"/>
          <p:nvPr/>
        </p:nvSpPr>
        <p:spPr>
          <a:xfrm>
            <a:off x="1511945" y="504825"/>
            <a:ext cx="15284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1367" name="Google Shape;1367;p22"/>
          <p:cNvSpPr txBox="1"/>
          <p:nvPr/>
        </p:nvSpPr>
        <p:spPr>
          <a:xfrm>
            <a:off x="1612255" y="504825"/>
            <a:ext cx="11117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368" name="Google Shape;1368;p22"/>
          <p:cNvSpPr txBox="1"/>
          <p:nvPr/>
        </p:nvSpPr>
        <p:spPr>
          <a:xfrm>
            <a:off x="1670893" y="504825"/>
            <a:ext cx="16579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Ó</a:t>
            </a:r>
            <a:endParaRPr/>
          </a:p>
        </p:txBody>
      </p:sp>
      <p:sp>
        <p:nvSpPr>
          <p:cNvPr id="1369" name="Google Shape;1369;p22"/>
          <p:cNvSpPr txBox="1"/>
          <p:nvPr/>
        </p:nvSpPr>
        <p:spPr>
          <a:xfrm>
            <a:off x="1784152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370" name="Google Shape;1370;p22"/>
          <p:cNvSpPr txBox="1"/>
          <p:nvPr/>
        </p:nvSpPr>
        <p:spPr>
          <a:xfrm>
            <a:off x="1948160" y="504825"/>
            <a:ext cx="14793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371" name="Google Shape;1371;p22"/>
          <p:cNvSpPr txBox="1"/>
          <p:nvPr/>
        </p:nvSpPr>
        <p:spPr>
          <a:xfrm>
            <a:off x="2043559" y="504825"/>
            <a:ext cx="16266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372" name="Google Shape;1372;p22"/>
          <p:cNvSpPr txBox="1"/>
          <p:nvPr/>
        </p:nvSpPr>
        <p:spPr>
          <a:xfrm>
            <a:off x="2207716" y="504825"/>
            <a:ext cx="15269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1373" name="Google Shape;1373;p22"/>
          <p:cNvSpPr txBox="1"/>
          <p:nvPr/>
        </p:nvSpPr>
        <p:spPr>
          <a:xfrm>
            <a:off x="2307878" y="504825"/>
            <a:ext cx="14049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1374" name="Google Shape;1374;p22"/>
          <p:cNvSpPr txBox="1"/>
          <p:nvPr/>
        </p:nvSpPr>
        <p:spPr>
          <a:xfrm>
            <a:off x="2395835" y="504825"/>
            <a:ext cx="1561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375" name="Google Shape;1375;p22"/>
          <p:cNvSpPr txBox="1"/>
          <p:nvPr/>
        </p:nvSpPr>
        <p:spPr>
          <a:xfrm>
            <a:off x="2499420" y="504825"/>
            <a:ext cx="16266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376" name="Google Shape;1376;p22"/>
          <p:cNvSpPr txBox="1"/>
          <p:nvPr/>
        </p:nvSpPr>
        <p:spPr>
          <a:xfrm>
            <a:off x="2609552" y="504825"/>
            <a:ext cx="13707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1377" name="Google Shape;1377;p22"/>
          <p:cNvSpPr txBox="1"/>
          <p:nvPr/>
        </p:nvSpPr>
        <p:spPr>
          <a:xfrm>
            <a:off x="2694087" y="504825"/>
            <a:ext cx="15597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378" name="Google Shape;1378;p22"/>
          <p:cNvSpPr txBox="1"/>
          <p:nvPr/>
        </p:nvSpPr>
        <p:spPr>
          <a:xfrm>
            <a:off x="3985617" y="3538091"/>
            <a:ext cx="11281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1379" name="Google Shape;1379;p22"/>
          <p:cNvSpPr txBox="1"/>
          <p:nvPr/>
        </p:nvSpPr>
        <p:spPr>
          <a:xfrm>
            <a:off x="4048274" y="3538091"/>
            <a:ext cx="1132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1380" name="Google Shape;1380;p22"/>
          <p:cNvSpPr txBox="1"/>
          <p:nvPr/>
        </p:nvSpPr>
        <p:spPr>
          <a:xfrm>
            <a:off x="4111377" y="3538091"/>
            <a:ext cx="8706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381" name="Google Shape;1381;p22"/>
          <p:cNvSpPr txBox="1"/>
          <p:nvPr/>
        </p:nvSpPr>
        <p:spPr>
          <a:xfrm>
            <a:off x="3964186" y="4763393"/>
            <a:ext cx="11281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1382" name="Google Shape;1382;p22"/>
          <p:cNvSpPr txBox="1"/>
          <p:nvPr/>
        </p:nvSpPr>
        <p:spPr>
          <a:xfrm>
            <a:off x="4026843" y="4763393"/>
            <a:ext cx="11474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1383" name="Google Shape;1383;p22"/>
          <p:cNvSpPr txBox="1"/>
          <p:nvPr/>
        </p:nvSpPr>
        <p:spPr>
          <a:xfrm>
            <a:off x="4091434" y="4763393"/>
            <a:ext cx="10834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J</a:t>
            </a:r>
            <a:endParaRPr/>
          </a:p>
        </p:txBody>
      </p:sp>
      <p:sp>
        <p:nvSpPr>
          <p:cNvPr id="1384" name="Google Shape;1384;p22"/>
          <p:cNvSpPr txBox="1"/>
          <p:nvPr/>
        </p:nvSpPr>
        <p:spPr>
          <a:xfrm rot="-5400000">
            <a:off x="424235" y="4683696"/>
            <a:ext cx="13260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385" name="Google Shape;1385;p22"/>
          <p:cNvSpPr txBox="1"/>
          <p:nvPr/>
        </p:nvSpPr>
        <p:spPr>
          <a:xfrm rot="-5400000">
            <a:off x="422970" y="4597598"/>
            <a:ext cx="1351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386" name="Google Shape;1386;p22"/>
          <p:cNvSpPr txBox="1"/>
          <p:nvPr/>
        </p:nvSpPr>
        <p:spPr>
          <a:xfrm rot="-5400000">
            <a:off x="429071" y="4516338"/>
            <a:ext cx="1229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1387" name="Google Shape;1387;p22"/>
          <p:cNvSpPr txBox="1"/>
          <p:nvPr/>
        </p:nvSpPr>
        <p:spPr>
          <a:xfrm rot="-5400000">
            <a:off x="429071" y="4441180"/>
            <a:ext cx="1229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1388" name="Google Shape;1388;p22"/>
          <p:cNvSpPr txBox="1"/>
          <p:nvPr/>
        </p:nvSpPr>
        <p:spPr>
          <a:xfrm rot="-5400000">
            <a:off x="425276" y="4362227"/>
            <a:ext cx="13052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389" name="Google Shape;1389;p22"/>
          <p:cNvSpPr txBox="1"/>
          <p:nvPr/>
        </p:nvSpPr>
        <p:spPr>
          <a:xfrm rot="-5400000">
            <a:off x="418356" y="4228505"/>
            <a:ext cx="14436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1390" name="Google Shape;1390;p22"/>
          <p:cNvSpPr txBox="1"/>
          <p:nvPr/>
        </p:nvSpPr>
        <p:spPr>
          <a:xfrm rot="-5400000">
            <a:off x="425276" y="4138836"/>
            <a:ext cx="13052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391" name="Google Shape;1391;p22"/>
          <p:cNvSpPr txBox="1"/>
          <p:nvPr/>
        </p:nvSpPr>
        <p:spPr>
          <a:xfrm rot="-5400000">
            <a:off x="422672" y="4053483"/>
            <a:ext cx="13573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392" name="Google Shape;1392;p22"/>
          <p:cNvSpPr txBox="1"/>
          <p:nvPr/>
        </p:nvSpPr>
        <p:spPr>
          <a:xfrm rot="-5400000">
            <a:off x="442764" y="3985617"/>
            <a:ext cx="9554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393" name="Google Shape;1393;p22"/>
          <p:cNvSpPr txBox="1"/>
          <p:nvPr/>
        </p:nvSpPr>
        <p:spPr>
          <a:xfrm rot="-5400000">
            <a:off x="421184" y="3916263"/>
            <a:ext cx="13870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1394" name="Google Shape;1394;p22"/>
          <p:cNvSpPr txBox="1"/>
          <p:nvPr/>
        </p:nvSpPr>
        <p:spPr>
          <a:xfrm rot="-5400000">
            <a:off x="424235" y="3784327"/>
            <a:ext cx="13260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395" name="Google Shape;1395;p22"/>
          <p:cNvSpPr txBox="1"/>
          <p:nvPr/>
        </p:nvSpPr>
        <p:spPr>
          <a:xfrm rot="-5400000">
            <a:off x="422970" y="3698230"/>
            <a:ext cx="1351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396" name="Google Shape;1396;p22"/>
          <p:cNvSpPr txBox="1"/>
          <p:nvPr/>
        </p:nvSpPr>
        <p:spPr>
          <a:xfrm rot="-5400000">
            <a:off x="411584" y="3599483"/>
            <a:ext cx="15790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1397" name="Google Shape;1397;p22"/>
          <p:cNvSpPr txBox="1"/>
          <p:nvPr/>
        </p:nvSpPr>
        <p:spPr>
          <a:xfrm rot="-5400000">
            <a:off x="422970" y="3500735"/>
            <a:ext cx="1351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1398" name="Google Shape;1398;p22"/>
          <p:cNvSpPr txBox="1"/>
          <p:nvPr/>
        </p:nvSpPr>
        <p:spPr>
          <a:xfrm rot="-5400000">
            <a:off x="417165" y="3407569"/>
            <a:ext cx="14674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1399" name="Google Shape;1399;p22"/>
          <p:cNvSpPr txBox="1"/>
          <p:nvPr/>
        </p:nvSpPr>
        <p:spPr>
          <a:xfrm rot="-5400000">
            <a:off x="427881" y="3319314"/>
            <a:ext cx="12531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400" name="Google Shape;1400;p22"/>
          <p:cNvSpPr txBox="1"/>
          <p:nvPr/>
        </p:nvSpPr>
        <p:spPr>
          <a:xfrm rot="-5400000">
            <a:off x="423342" y="3193182"/>
            <a:ext cx="1343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401" name="Google Shape;1401;p22"/>
          <p:cNvSpPr txBox="1"/>
          <p:nvPr/>
        </p:nvSpPr>
        <p:spPr>
          <a:xfrm rot="-5400000">
            <a:off x="425276" y="3108499"/>
            <a:ext cx="13052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402" name="Google Shape;1402;p22"/>
          <p:cNvSpPr txBox="1"/>
          <p:nvPr/>
        </p:nvSpPr>
        <p:spPr>
          <a:xfrm rot="-5400000">
            <a:off x="422672" y="3023146"/>
            <a:ext cx="13573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403" name="Google Shape;1403;p22"/>
          <p:cNvSpPr txBox="1"/>
          <p:nvPr/>
        </p:nvSpPr>
        <p:spPr>
          <a:xfrm rot="-5400000">
            <a:off x="424532" y="2937049"/>
            <a:ext cx="13201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1404" name="Google Shape;1404;p22"/>
          <p:cNvSpPr txBox="1"/>
          <p:nvPr/>
        </p:nvSpPr>
        <p:spPr>
          <a:xfrm rot="-5400000">
            <a:off x="425276" y="2853556"/>
            <a:ext cx="13052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405" name="Google Shape;1405;p22"/>
          <p:cNvSpPr txBox="1"/>
          <p:nvPr/>
        </p:nvSpPr>
        <p:spPr>
          <a:xfrm rot="-5400000">
            <a:off x="422672" y="2768203"/>
            <a:ext cx="13573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406" name="Google Shape;1406;p22"/>
          <p:cNvSpPr txBox="1"/>
          <p:nvPr/>
        </p:nvSpPr>
        <p:spPr>
          <a:xfrm rot="-5400000">
            <a:off x="422970" y="2680543"/>
            <a:ext cx="1351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407" name="Google Shape;1407;p22"/>
          <p:cNvSpPr txBox="1"/>
          <p:nvPr/>
        </p:nvSpPr>
        <p:spPr>
          <a:xfrm>
            <a:off x="8686800" y="1343025"/>
            <a:ext cx="14897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</a:t>
            </a:r>
            <a:endParaRPr/>
          </a:p>
        </p:txBody>
      </p:sp>
      <p:sp>
        <p:nvSpPr>
          <p:cNvPr id="1408" name="Google Shape;1408;p22"/>
          <p:cNvSpPr txBox="1"/>
          <p:nvPr/>
        </p:nvSpPr>
        <p:spPr>
          <a:xfrm>
            <a:off x="8785622" y="1343025"/>
            <a:ext cx="1512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409" name="Google Shape;1409;p22"/>
          <p:cNvSpPr txBox="1"/>
          <p:nvPr/>
        </p:nvSpPr>
        <p:spPr>
          <a:xfrm>
            <a:off x="8886676" y="1343025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410" name="Google Shape;1410;p22"/>
          <p:cNvSpPr txBox="1"/>
          <p:nvPr/>
        </p:nvSpPr>
        <p:spPr>
          <a:xfrm>
            <a:off x="8938617" y="1343025"/>
            <a:ext cx="15165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1411" name="Google Shape;1411;p22"/>
          <p:cNvSpPr txBox="1"/>
          <p:nvPr/>
        </p:nvSpPr>
        <p:spPr>
          <a:xfrm>
            <a:off x="9040118" y="1343025"/>
            <a:ext cx="14510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412" name="Google Shape;1412;p22"/>
          <p:cNvSpPr txBox="1"/>
          <p:nvPr/>
        </p:nvSpPr>
        <p:spPr>
          <a:xfrm>
            <a:off x="9135070" y="1343025"/>
            <a:ext cx="1526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1413" name="Google Shape;1413;p22"/>
          <p:cNvSpPr txBox="1"/>
          <p:nvPr/>
        </p:nvSpPr>
        <p:spPr>
          <a:xfrm>
            <a:off x="9237613" y="1343025"/>
            <a:ext cx="13722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414" name="Google Shape;1414;p22"/>
          <p:cNvSpPr txBox="1"/>
          <p:nvPr/>
        </p:nvSpPr>
        <p:spPr>
          <a:xfrm>
            <a:off x="9324677" y="1343025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415" name="Google Shape;1415;p22"/>
          <p:cNvSpPr txBox="1"/>
          <p:nvPr/>
        </p:nvSpPr>
        <p:spPr>
          <a:xfrm>
            <a:off x="9455200" y="1343025"/>
            <a:ext cx="1526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1416" name="Google Shape;1416;p22"/>
          <p:cNvSpPr txBox="1"/>
          <p:nvPr/>
        </p:nvSpPr>
        <p:spPr>
          <a:xfrm>
            <a:off x="9557742" y="1343025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417" name="Google Shape;1417;p22"/>
          <p:cNvSpPr txBox="1"/>
          <p:nvPr/>
        </p:nvSpPr>
        <p:spPr>
          <a:xfrm>
            <a:off x="9609683" y="1343025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418" name="Google Shape;1418;p22"/>
          <p:cNvSpPr txBox="1"/>
          <p:nvPr/>
        </p:nvSpPr>
        <p:spPr>
          <a:xfrm>
            <a:off x="9692580" y="1343025"/>
            <a:ext cx="14287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1419" name="Google Shape;1419;p22"/>
          <p:cNvSpPr txBox="1"/>
          <p:nvPr/>
        </p:nvSpPr>
        <p:spPr>
          <a:xfrm>
            <a:off x="9785300" y="1343025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1420" name="Google Shape;1420;p22"/>
          <p:cNvSpPr txBox="1"/>
          <p:nvPr/>
        </p:nvSpPr>
        <p:spPr>
          <a:xfrm>
            <a:off x="9889480" y="1343025"/>
            <a:ext cx="1512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421" name="Google Shape;1421;p22"/>
          <p:cNvSpPr txBox="1"/>
          <p:nvPr/>
        </p:nvSpPr>
        <p:spPr>
          <a:xfrm>
            <a:off x="9990534" y="1343025"/>
            <a:ext cx="10194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422" name="Google Shape;1422;p22"/>
          <p:cNvSpPr txBox="1"/>
          <p:nvPr/>
        </p:nvSpPr>
        <p:spPr>
          <a:xfrm>
            <a:off x="10042327" y="1343025"/>
            <a:ext cx="1462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1423" name="Google Shape;1423;p22"/>
          <p:cNvSpPr txBox="1"/>
          <p:nvPr/>
        </p:nvSpPr>
        <p:spPr>
          <a:xfrm>
            <a:off x="10138470" y="1343025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1424" name="Google Shape;1424;p22"/>
          <p:cNvSpPr txBox="1"/>
          <p:nvPr/>
        </p:nvSpPr>
        <p:spPr>
          <a:xfrm>
            <a:off x="10218390" y="1343025"/>
            <a:ext cx="13707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425" name="Google Shape;1425;p22"/>
          <p:cNvSpPr txBox="1"/>
          <p:nvPr/>
        </p:nvSpPr>
        <p:spPr>
          <a:xfrm>
            <a:off x="10305306" y="1343025"/>
            <a:ext cx="13320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426" name="Google Shape;1426;p22"/>
          <p:cNvSpPr txBox="1"/>
          <p:nvPr/>
        </p:nvSpPr>
        <p:spPr>
          <a:xfrm>
            <a:off x="9095036" y="6624638"/>
            <a:ext cx="1727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Æ</a:t>
            </a:r>
            <a:endParaRPr/>
          </a:p>
        </p:txBody>
      </p:sp>
      <p:sp>
        <p:nvSpPr>
          <p:cNvPr id="1427" name="Google Shape;1427;p22"/>
          <p:cNvSpPr txBox="1"/>
          <p:nvPr/>
        </p:nvSpPr>
        <p:spPr>
          <a:xfrm>
            <a:off x="9220051" y="6624638"/>
            <a:ext cx="12918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1428" name="Google Shape;1428;p22"/>
          <p:cNvSpPr txBox="1"/>
          <p:nvPr/>
        </p:nvSpPr>
        <p:spPr>
          <a:xfrm>
            <a:off x="9301460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1429" name="Google Shape;1429;p22"/>
          <p:cNvSpPr txBox="1"/>
          <p:nvPr/>
        </p:nvSpPr>
        <p:spPr>
          <a:xfrm>
            <a:off x="9405491" y="6624638"/>
            <a:ext cx="1382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430" name="Google Shape;1430;p22"/>
          <p:cNvSpPr txBox="1"/>
          <p:nvPr/>
        </p:nvSpPr>
        <p:spPr>
          <a:xfrm>
            <a:off x="9495979" y="6624638"/>
            <a:ext cx="1433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431" name="Google Shape;1431;p22"/>
          <p:cNvSpPr txBox="1"/>
          <p:nvPr/>
        </p:nvSpPr>
        <p:spPr>
          <a:xfrm>
            <a:off x="9643170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1432" name="Google Shape;1432;p22"/>
          <p:cNvSpPr txBox="1"/>
          <p:nvPr/>
        </p:nvSpPr>
        <p:spPr>
          <a:xfrm>
            <a:off x="9737378" y="6624638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1433" name="Google Shape;1433;p22"/>
          <p:cNvSpPr txBox="1"/>
          <p:nvPr/>
        </p:nvSpPr>
        <p:spPr>
          <a:xfrm>
            <a:off x="9876234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434" name="Google Shape;1434;p22"/>
          <p:cNvSpPr txBox="1"/>
          <p:nvPr/>
        </p:nvSpPr>
        <p:spPr>
          <a:xfrm>
            <a:off x="9970443" y="6624638"/>
            <a:ext cx="1017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435" name="Google Shape;1435;p22"/>
          <p:cNvSpPr txBox="1"/>
          <p:nvPr/>
        </p:nvSpPr>
        <p:spPr>
          <a:xfrm>
            <a:off x="10024467" y="6624638"/>
            <a:ext cx="1394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1436" name="Google Shape;1436;p22"/>
          <p:cNvSpPr txBox="1"/>
          <p:nvPr/>
        </p:nvSpPr>
        <p:spPr>
          <a:xfrm>
            <a:off x="10116145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437" name="Google Shape;1437;p22"/>
          <p:cNvSpPr txBox="1"/>
          <p:nvPr/>
        </p:nvSpPr>
        <p:spPr>
          <a:xfrm>
            <a:off x="10171658" y="6624638"/>
            <a:ext cx="13290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438" name="Google Shape;1438;p22"/>
          <p:cNvSpPr txBox="1"/>
          <p:nvPr/>
        </p:nvSpPr>
        <p:spPr>
          <a:xfrm>
            <a:off x="10308431" y="6624638"/>
            <a:ext cx="985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1439" name="Google Shape;1439;p22"/>
          <p:cNvSpPr txBox="1"/>
          <p:nvPr/>
        </p:nvSpPr>
        <p:spPr>
          <a:xfrm>
            <a:off x="10410825" y="6624638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440" name="Google Shape;1440;p22"/>
          <p:cNvSpPr txBox="1"/>
          <p:nvPr/>
        </p:nvSpPr>
        <p:spPr>
          <a:xfrm>
            <a:off x="10505777" y="6624638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441" name="Google Shape;1441;p22"/>
          <p:cNvSpPr txBox="1"/>
          <p:nvPr/>
        </p:nvSpPr>
        <p:spPr>
          <a:xfrm>
            <a:off x="10591056" y="6624638"/>
            <a:ext cx="1498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1442" name="Google Shape;1442;p22"/>
          <p:cNvSpPr txBox="1"/>
          <p:nvPr/>
        </p:nvSpPr>
        <p:spPr>
          <a:xfrm>
            <a:off x="10693152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443" name="Google Shape;1443;p22"/>
          <p:cNvSpPr txBox="1"/>
          <p:nvPr/>
        </p:nvSpPr>
        <p:spPr>
          <a:xfrm>
            <a:off x="10797183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444" name="Google Shape;1444;p22"/>
          <p:cNvSpPr txBox="1"/>
          <p:nvPr/>
        </p:nvSpPr>
        <p:spPr>
          <a:xfrm>
            <a:off x="10891391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445" name="Google Shape;1445;p22"/>
          <p:cNvSpPr txBox="1"/>
          <p:nvPr/>
        </p:nvSpPr>
        <p:spPr>
          <a:xfrm>
            <a:off x="10946904" y="6624638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1446" name="Google Shape;1446;p22"/>
          <p:cNvSpPr txBox="1"/>
          <p:nvPr/>
        </p:nvSpPr>
        <p:spPr>
          <a:xfrm>
            <a:off x="11053465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447" name="Google Shape;1447;p22"/>
          <p:cNvSpPr txBox="1"/>
          <p:nvPr/>
        </p:nvSpPr>
        <p:spPr>
          <a:xfrm>
            <a:off x="11405295" y="6617494"/>
            <a:ext cx="9867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</a:t>
            </a:r>
            <a:endParaRPr/>
          </a:p>
        </p:txBody>
      </p:sp>
      <p:sp>
        <p:nvSpPr>
          <p:cNvPr id="1448" name="Google Shape;1448;p22"/>
          <p:cNvSpPr txBox="1"/>
          <p:nvPr/>
        </p:nvSpPr>
        <p:spPr>
          <a:xfrm>
            <a:off x="11451431" y="6617494"/>
            <a:ext cx="12933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1449" name="Google Shape;1449;p22"/>
          <p:cNvSpPr txBox="1"/>
          <p:nvPr/>
        </p:nvSpPr>
        <p:spPr>
          <a:xfrm>
            <a:off x="11556206" y="6636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/</a:t>
            </a:r>
            <a:endParaRPr/>
          </a:p>
        </p:txBody>
      </p:sp>
      <p:sp>
        <p:nvSpPr>
          <p:cNvPr id="1450" name="Google Shape;1450;p22"/>
          <p:cNvSpPr txBox="1"/>
          <p:nvPr/>
        </p:nvSpPr>
        <p:spPr>
          <a:xfrm>
            <a:off x="11619607" y="6636544"/>
            <a:ext cx="10090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/>
          </a:p>
        </p:txBody>
      </p:sp>
      <p:sp>
        <p:nvSpPr>
          <p:cNvPr id="1451" name="Google Shape;1451;p22"/>
          <p:cNvSpPr txBox="1"/>
          <p:nvPr/>
        </p:nvSpPr>
        <p:spPr>
          <a:xfrm>
            <a:off x="11675120" y="6636544"/>
            <a:ext cx="10492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r>
            <a:endParaRPr/>
          </a:p>
        </p:txBody>
      </p:sp>
      <p:sp>
        <p:nvSpPr>
          <p:cNvPr id="1452" name="Google Shape;1452;p22"/>
          <p:cNvSpPr txBox="1"/>
          <p:nvPr/>
        </p:nvSpPr>
        <p:spPr>
          <a:xfrm>
            <a:off x="609600" y="690562"/>
            <a:ext cx="4069211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Lock-off · pisos 32 al 37</a:t>
            </a:r>
            <a:endParaRPr/>
          </a:p>
        </p:txBody>
      </p:sp>
      <p:sp>
        <p:nvSpPr>
          <p:cNvPr id="1453" name="Google Shape;1453;p22"/>
          <p:cNvSpPr txBox="1"/>
          <p:nvPr/>
        </p:nvSpPr>
        <p:spPr>
          <a:xfrm>
            <a:off x="9067800" y="1731020"/>
            <a:ext cx="237898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33I</a:t>
            </a: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 · 2 dormitorios lock-off · 84,6 m²</a:t>
            </a:r>
            <a:endParaRPr/>
          </a:p>
        </p:txBody>
      </p:sp>
      <p:sp>
        <p:nvSpPr>
          <p:cNvPr id="1454" name="Google Shape;1454;p22"/>
          <p:cNvSpPr txBox="1"/>
          <p:nvPr/>
        </p:nvSpPr>
        <p:spPr>
          <a:xfrm>
            <a:off x="8800505" y="1776264"/>
            <a:ext cx="16133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455" name="Google Shape;1455;p22"/>
          <p:cNvSpPr txBox="1"/>
          <p:nvPr/>
        </p:nvSpPr>
        <p:spPr>
          <a:xfrm>
            <a:off x="9067800" y="1913186"/>
            <a:ext cx="109017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Orientación Este</a:t>
            </a:r>
            <a:endParaRPr/>
          </a:p>
        </p:txBody>
      </p:sp>
      <p:sp>
        <p:nvSpPr>
          <p:cNvPr id="1456" name="Google Shape;1456;p22"/>
          <p:cNvSpPr txBox="1"/>
          <p:nvPr/>
        </p:nvSpPr>
        <p:spPr>
          <a:xfrm>
            <a:off x="9067800" y="2276177"/>
            <a:ext cx="239490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32J</a:t>
            </a: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 · 2 dormitorios lock-off · 85,9 m²</a:t>
            </a:r>
            <a:endParaRPr/>
          </a:p>
        </p:txBody>
      </p:sp>
      <p:sp>
        <p:nvSpPr>
          <p:cNvPr id="1457" name="Google Shape;1457;p22"/>
          <p:cNvSpPr txBox="1"/>
          <p:nvPr/>
        </p:nvSpPr>
        <p:spPr>
          <a:xfrm>
            <a:off x="8787854" y="2321421"/>
            <a:ext cx="18882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J</a:t>
            </a:r>
            <a:endParaRPr/>
          </a:p>
        </p:txBody>
      </p:sp>
      <p:sp>
        <p:nvSpPr>
          <p:cNvPr id="1458" name="Google Shape;1458;p22"/>
          <p:cNvSpPr txBox="1"/>
          <p:nvPr/>
        </p:nvSpPr>
        <p:spPr>
          <a:xfrm>
            <a:off x="9067800" y="2458343"/>
            <a:ext cx="103665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Orientación Sur</a:t>
            </a:r>
            <a:endParaRPr/>
          </a:p>
        </p:txBody>
      </p:sp>
      <p:sp>
        <p:nvSpPr>
          <p:cNvPr id="1459" name="Google Shape;1459;p22"/>
          <p:cNvSpPr txBox="1"/>
          <p:nvPr/>
        </p:nvSpPr>
        <p:spPr>
          <a:xfrm>
            <a:off x="8686800" y="2855714"/>
            <a:ext cx="280376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Los círculos dorados marcan dónde está cada </a:t>
            </a:r>
            <a:endParaRPr/>
          </a:p>
        </p:txBody>
      </p:sp>
      <p:sp>
        <p:nvSpPr>
          <p:cNvPr id="1460" name="Google Shape;1460;p22"/>
          <p:cNvSpPr txBox="1"/>
          <p:nvPr/>
        </p:nvSpPr>
        <p:spPr>
          <a:xfrm>
            <a:off x="8686800" y="3025378"/>
            <a:ext cx="236190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unidad disponible dentro de la planta.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4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11.jpg" id="1465" name="Google Shape;146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1-z0-00.png" id="1466" name="Google Shape;1466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1390650"/>
            <a:ext cx="2455333" cy="2387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1-z0-01.png" id="1467" name="Google Shape;1467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52233" y="1390650"/>
            <a:ext cx="2455333" cy="2387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1-z0-02.png" id="1468" name="Google Shape;1468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3765550"/>
            <a:ext cx="2455333" cy="2387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1-z0-03.png" id="1469" name="Google Shape;1469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052233" y="3765550"/>
            <a:ext cx="2455333" cy="2387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0" name="Google Shape;1470;p23"/>
          <p:cNvSpPr txBox="1"/>
          <p:nvPr/>
        </p:nvSpPr>
        <p:spPr>
          <a:xfrm>
            <a:off x="609600" y="504825"/>
            <a:ext cx="14808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1471" name="Google Shape;1471;p23"/>
          <p:cNvSpPr txBox="1"/>
          <p:nvPr/>
        </p:nvSpPr>
        <p:spPr>
          <a:xfrm>
            <a:off x="705148" y="504825"/>
            <a:ext cx="14882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4</a:t>
            </a:r>
            <a:endParaRPr/>
          </a:p>
        </p:txBody>
      </p:sp>
      <p:sp>
        <p:nvSpPr>
          <p:cNvPr id="1472" name="Google Shape;1472;p23"/>
          <p:cNvSpPr txBox="1"/>
          <p:nvPr/>
        </p:nvSpPr>
        <p:spPr>
          <a:xfrm>
            <a:off x="855464" y="504825"/>
            <a:ext cx="18246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—</a:t>
            </a:r>
            <a:endParaRPr/>
          </a:p>
        </p:txBody>
      </p:sp>
      <p:sp>
        <p:nvSpPr>
          <p:cNvPr id="1473" name="Google Shape;1473;p23"/>
          <p:cNvSpPr txBox="1"/>
          <p:nvPr/>
        </p:nvSpPr>
        <p:spPr>
          <a:xfrm>
            <a:off x="1039416" y="504825"/>
            <a:ext cx="16043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</a:t>
            </a:r>
            <a:endParaRPr/>
          </a:p>
        </p:txBody>
      </p:sp>
      <p:sp>
        <p:nvSpPr>
          <p:cNvPr id="1474" name="Google Shape;1474;p23"/>
          <p:cNvSpPr txBox="1"/>
          <p:nvPr/>
        </p:nvSpPr>
        <p:spPr>
          <a:xfrm>
            <a:off x="1147316" y="504825"/>
            <a:ext cx="15731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1475" name="Google Shape;1475;p23"/>
          <p:cNvSpPr txBox="1"/>
          <p:nvPr/>
        </p:nvSpPr>
        <p:spPr>
          <a:xfrm>
            <a:off x="1252091" y="504825"/>
            <a:ext cx="1110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476" name="Google Shape;1476;p23"/>
          <p:cNvSpPr txBox="1"/>
          <p:nvPr/>
        </p:nvSpPr>
        <p:spPr>
          <a:xfrm>
            <a:off x="1310580" y="504825"/>
            <a:ext cx="15135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1477" name="Google Shape;1477;p23"/>
          <p:cNvSpPr txBox="1"/>
          <p:nvPr/>
        </p:nvSpPr>
        <p:spPr>
          <a:xfrm>
            <a:off x="1409402" y="504825"/>
            <a:ext cx="15507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478" name="Google Shape;1478;p23"/>
          <p:cNvSpPr txBox="1"/>
          <p:nvPr/>
        </p:nvSpPr>
        <p:spPr>
          <a:xfrm>
            <a:off x="1511945" y="504825"/>
            <a:ext cx="15284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1479" name="Google Shape;1479;p23"/>
          <p:cNvSpPr txBox="1"/>
          <p:nvPr/>
        </p:nvSpPr>
        <p:spPr>
          <a:xfrm>
            <a:off x="1612255" y="504825"/>
            <a:ext cx="11117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480" name="Google Shape;1480;p23"/>
          <p:cNvSpPr txBox="1"/>
          <p:nvPr/>
        </p:nvSpPr>
        <p:spPr>
          <a:xfrm>
            <a:off x="1670893" y="504825"/>
            <a:ext cx="16579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Ó</a:t>
            </a:r>
            <a:endParaRPr/>
          </a:p>
        </p:txBody>
      </p:sp>
      <p:sp>
        <p:nvSpPr>
          <p:cNvPr id="1481" name="Google Shape;1481;p23"/>
          <p:cNvSpPr txBox="1"/>
          <p:nvPr/>
        </p:nvSpPr>
        <p:spPr>
          <a:xfrm>
            <a:off x="1784152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482" name="Google Shape;1482;p23"/>
          <p:cNvSpPr txBox="1"/>
          <p:nvPr/>
        </p:nvSpPr>
        <p:spPr>
          <a:xfrm>
            <a:off x="1948160" y="504825"/>
            <a:ext cx="14793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483" name="Google Shape;1483;p23"/>
          <p:cNvSpPr txBox="1"/>
          <p:nvPr/>
        </p:nvSpPr>
        <p:spPr>
          <a:xfrm>
            <a:off x="2043559" y="504825"/>
            <a:ext cx="16266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484" name="Google Shape;1484;p23"/>
          <p:cNvSpPr txBox="1"/>
          <p:nvPr/>
        </p:nvSpPr>
        <p:spPr>
          <a:xfrm>
            <a:off x="2207716" y="504825"/>
            <a:ext cx="15269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1485" name="Google Shape;1485;p23"/>
          <p:cNvSpPr txBox="1"/>
          <p:nvPr/>
        </p:nvSpPr>
        <p:spPr>
          <a:xfrm>
            <a:off x="2307878" y="504825"/>
            <a:ext cx="14049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1486" name="Google Shape;1486;p23"/>
          <p:cNvSpPr txBox="1"/>
          <p:nvPr/>
        </p:nvSpPr>
        <p:spPr>
          <a:xfrm>
            <a:off x="2395835" y="504825"/>
            <a:ext cx="1561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487" name="Google Shape;1487;p23"/>
          <p:cNvSpPr txBox="1"/>
          <p:nvPr/>
        </p:nvSpPr>
        <p:spPr>
          <a:xfrm>
            <a:off x="2499420" y="504825"/>
            <a:ext cx="16266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488" name="Google Shape;1488;p23"/>
          <p:cNvSpPr txBox="1"/>
          <p:nvPr/>
        </p:nvSpPr>
        <p:spPr>
          <a:xfrm>
            <a:off x="2609552" y="504825"/>
            <a:ext cx="13707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1489" name="Google Shape;1489;p23"/>
          <p:cNvSpPr txBox="1"/>
          <p:nvPr/>
        </p:nvSpPr>
        <p:spPr>
          <a:xfrm>
            <a:off x="2694087" y="504825"/>
            <a:ext cx="15597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490" name="Google Shape;1490;p23"/>
          <p:cNvSpPr txBox="1"/>
          <p:nvPr/>
        </p:nvSpPr>
        <p:spPr>
          <a:xfrm>
            <a:off x="4121348" y="3703439"/>
            <a:ext cx="1229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1491" name="Google Shape;1491;p23"/>
          <p:cNvSpPr txBox="1"/>
          <p:nvPr/>
        </p:nvSpPr>
        <p:spPr>
          <a:xfrm>
            <a:off x="4194125" y="3703439"/>
            <a:ext cx="1132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1492" name="Google Shape;1492;p23"/>
          <p:cNvSpPr txBox="1"/>
          <p:nvPr/>
        </p:nvSpPr>
        <p:spPr>
          <a:xfrm>
            <a:off x="4257229" y="3703439"/>
            <a:ext cx="14957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1493" name="Google Shape;1493;p23"/>
          <p:cNvSpPr txBox="1"/>
          <p:nvPr/>
        </p:nvSpPr>
        <p:spPr>
          <a:xfrm>
            <a:off x="3798243" y="4631531"/>
            <a:ext cx="12055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1494" name="Google Shape;1494;p23"/>
          <p:cNvSpPr txBox="1"/>
          <p:nvPr/>
        </p:nvSpPr>
        <p:spPr>
          <a:xfrm>
            <a:off x="3868638" y="4631531"/>
            <a:ext cx="9331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1495" name="Google Shape;1495;p23"/>
          <p:cNvSpPr txBox="1"/>
          <p:nvPr/>
        </p:nvSpPr>
        <p:spPr>
          <a:xfrm>
            <a:off x="3911798" y="4631531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496" name="Google Shape;1496;p23"/>
          <p:cNvSpPr txBox="1"/>
          <p:nvPr/>
        </p:nvSpPr>
        <p:spPr>
          <a:xfrm>
            <a:off x="4028926" y="4631531"/>
            <a:ext cx="8438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1497" name="Google Shape;1497;p23"/>
          <p:cNvSpPr txBox="1"/>
          <p:nvPr/>
        </p:nvSpPr>
        <p:spPr>
          <a:xfrm>
            <a:off x="4095452" y="4631531"/>
            <a:ext cx="12248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1498" name="Google Shape;1498;p23"/>
          <p:cNvSpPr txBox="1"/>
          <p:nvPr/>
        </p:nvSpPr>
        <p:spPr>
          <a:xfrm>
            <a:off x="4167783" y="4631531"/>
            <a:ext cx="1132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1499" name="Google Shape;1499;p23"/>
          <p:cNvSpPr txBox="1"/>
          <p:nvPr/>
        </p:nvSpPr>
        <p:spPr>
          <a:xfrm>
            <a:off x="4230886" y="4631531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500" name="Google Shape;1500;p23"/>
          <p:cNvSpPr txBox="1"/>
          <p:nvPr/>
        </p:nvSpPr>
        <p:spPr>
          <a:xfrm>
            <a:off x="1583234" y="4631531"/>
            <a:ext cx="1132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1501" name="Google Shape;1501;p23"/>
          <p:cNvSpPr txBox="1"/>
          <p:nvPr/>
        </p:nvSpPr>
        <p:spPr>
          <a:xfrm>
            <a:off x="1646337" y="4631531"/>
            <a:ext cx="11787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/>
          </a:p>
        </p:txBody>
      </p:sp>
      <p:sp>
        <p:nvSpPr>
          <p:cNvPr id="1502" name="Google Shape;1502;p23"/>
          <p:cNvSpPr txBox="1"/>
          <p:nvPr/>
        </p:nvSpPr>
        <p:spPr>
          <a:xfrm>
            <a:off x="1714054" y="4631531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1503" name="Google Shape;1503;p23"/>
          <p:cNvSpPr txBox="1"/>
          <p:nvPr/>
        </p:nvSpPr>
        <p:spPr>
          <a:xfrm>
            <a:off x="1834753" y="4631531"/>
            <a:ext cx="8438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1504" name="Google Shape;1504;p23"/>
          <p:cNvSpPr txBox="1"/>
          <p:nvPr/>
        </p:nvSpPr>
        <p:spPr>
          <a:xfrm>
            <a:off x="1901279" y="4631531"/>
            <a:ext cx="12070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1505" name="Google Shape;1505;p23"/>
          <p:cNvSpPr txBox="1"/>
          <p:nvPr/>
        </p:nvSpPr>
        <p:spPr>
          <a:xfrm>
            <a:off x="1971824" y="4631531"/>
            <a:ext cx="9331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1506" name="Google Shape;1506;p23"/>
          <p:cNvSpPr txBox="1"/>
          <p:nvPr/>
        </p:nvSpPr>
        <p:spPr>
          <a:xfrm>
            <a:off x="2014984" y="4631531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1507" name="Google Shape;1507;p23"/>
          <p:cNvSpPr txBox="1"/>
          <p:nvPr/>
        </p:nvSpPr>
        <p:spPr>
          <a:xfrm rot="-5400000">
            <a:off x="424235" y="4683696"/>
            <a:ext cx="13260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508" name="Google Shape;1508;p23"/>
          <p:cNvSpPr txBox="1"/>
          <p:nvPr/>
        </p:nvSpPr>
        <p:spPr>
          <a:xfrm rot="-5400000">
            <a:off x="422970" y="4597598"/>
            <a:ext cx="1351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509" name="Google Shape;1509;p23"/>
          <p:cNvSpPr txBox="1"/>
          <p:nvPr/>
        </p:nvSpPr>
        <p:spPr>
          <a:xfrm rot="-5400000">
            <a:off x="429071" y="4516338"/>
            <a:ext cx="1229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1510" name="Google Shape;1510;p23"/>
          <p:cNvSpPr txBox="1"/>
          <p:nvPr/>
        </p:nvSpPr>
        <p:spPr>
          <a:xfrm rot="-5400000">
            <a:off x="429071" y="4441180"/>
            <a:ext cx="1229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1511" name="Google Shape;1511;p23"/>
          <p:cNvSpPr txBox="1"/>
          <p:nvPr/>
        </p:nvSpPr>
        <p:spPr>
          <a:xfrm rot="-5400000">
            <a:off x="425276" y="4362227"/>
            <a:ext cx="13052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512" name="Google Shape;1512;p23"/>
          <p:cNvSpPr txBox="1"/>
          <p:nvPr/>
        </p:nvSpPr>
        <p:spPr>
          <a:xfrm rot="-5400000">
            <a:off x="418356" y="4228505"/>
            <a:ext cx="14436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1513" name="Google Shape;1513;p23"/>
          <p:cNvSpPr txBox="1"/>
          <p:nvPr/>
        </p:nvSpPr>
        <p:spPr>
          <a:xfrm rot="-5400000">
            <a:off x="425276" y="4138836"/>
            <a:ext cx="13052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514" name="Google Shape;1514;p23"/>
          <p:cNvSpPr txBox="1"/>
          <p:nvPr/>
        </p:nvSpPr>
        <p:spPr>
          <a:xfrm rot="-5400000">
            <a:off x="422672" y="4053483"/>
            <a:ext cx="13573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515" name="Google Shape;1515;p23"/>
          <p:cNvSpPr txBox="1"/>
          <p:nvPr/>
        </p:nvSpPr>
        <p:spPr>
          <a:xfrm rot="-5400000">
            <a:off x="442764" y="3985617"/>
            <a:ext cx="9554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516" name="Google Shape;1516;p23"/>
          <p:cNvSpPr txBox="1"/>
          <p:nvPr/>
        </p:nvSpPr>
        <p:spPr>
          <a:xfrm rot="-5400000">
            <a:off x="421184" y="3916263"/>
            <a:ext cx="13870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1517" name="Google Shape;1517;p23"/>
          <p:cNvSpPr txBox="1"/>
          <p:nvPr/>
        </p:nvSpPr>
        <p:spPr>
          <a:xfrm rot="-5400000">
            <a:off x="424235" y="3784327"/>
            <a:ext cx="13260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518" name="Google Shape;1518;p23"/>
          <p:cNvSpPr txBox="1"/>
          <p:nvPr/>
        </p:nvSpPr>
        <p:spPr>
          <a:xfrm rot="-5400000">
            <a:off x="422970" y="3698230"/>
            <a:ext cx="1351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519" name="Google Shape;1519;p23"/>
          <p:cNvSpPr txBox="1"/>
          <p:nvPr/>
        </p:nvSpPr>
        <p:spPr>
          <a:xfrm rot="-5400000">
            <a:off x="411584" y="3599483"/>
            <a:ext cx="15790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1520" name="Google Shape;1520;p23"/>
          <p:cNvSpPr txBox="1"/>
          <p:nvPr/>
        </p:nvSpPr>
        <p:spPr>
          <a:xfrm rot="-5400000">
            <a:off x="422970" y="3500735"/>
            <a:ext cx="1351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1521" name="Google Shape;1521;p23"/>
          <p:cNvSpPr txBox="1"/>
          <p:nvPr/>
        </p:nvSpPr>
        <p:spPr>
          <a:xfrm rot="-5400000">
            <a:off x="417165" y="3407569"/>
            <a:ext cx="14674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1522" name="Google Shape;1522;p23"/>
          <p:cNvSpPr txBox="1"/>
          <p:nvPr/>
        </p:nvSpPr>
        <p:spPr>
          <a:xfrm rot="-5400000">
            <a:off x="427881" y="3319314"/>
            <a:ext cx="12531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523" name="Google Shape;1523;p23"/>
          <p:cNvSpPr txBox="1"/>
          <p:nvPr/>
        </p:nvSpPr>
        <p:spPr>
          <a:xfrm rot="-5400000">
            <a:off x="423342" y="3193182"/>
            <a:ext cx="1343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524" name="Google Shape;1524;p23"/>
          <p:cNvSpPr txBox="1"/>
          <p:nvPr/>
        </p:nvSpPr>
        <p:spPr>
          <a:xfrm rot="-5400000">
            <a:off x="425276" y="3108499"/>
            <a:ext cx="13052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525" name="Google Shape;1525;p23"/>
          <p:cNvSpPr txBox="1"/>
          <p:nvPr/>
        </p:nvSpPr>
        <p:spPr>
          <a:xfrm rot="-5400000">
            <a:off x="422672" y="3023146"/>
            <a:ext cx="13573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526" name="Google Shape;1526;p23"/>
          <p:cNvSpPr txBox="1"/>
          <p:nvPr/>
        </p:nvSpPr>
        <p:spPr>
          <a:xfrm rot="-5400000">
            <a:off x="424532" y="2937049"/>
            <a:ext cx="13201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1527" name="Google Shape;1527;p23"/>
          <p:cNvSpPr txBox="1"/>
          <p:nvPr/>
        </p:nvSpPr>
        <p:spPr>
          <a:xfrm rot="-5400000">
            <a:off x="425276" y="2853556"/>
            <a:ext cx="13052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528" name="Google Shape;1528;p23"/>
          <p:cNvSpPr txBox="1"/>
          <p:nvPr/>
        </p:nvSpPr>
        <p:spPr>
          <a:xfrm rot="-5400000">
            <a:off x="422672" y="2768203"/>
            <a:ext cx="13573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529" name="Google Shape;1529;p23"/>
          <p:cNvSpPr txBox="1"/>
          <p:nvPr/>
        </p:nvSpPr>
        <p:spPr>
          <a:xfrm rot="-5400000">
            <a:off x="422970" y="2680543"/>
            <a:ext cx="1351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530" name="Google Shape;1530;p23"/>
          <p:cNvSpPr txBox="1"/>
          <p:nvPr/>
        </p:nvSpPr>
        <p:spPr>
          <a:xfrm>
            <a:off x="8686800" y="1343025"/>
            <a:ext cx="14897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</a:t>
            </a:r>
            <a:endParaRPr/>
          </a:p>
        </p:txBody>
      </p:sp>
      <p:sp>
        <p:nvSpPr>
          <p:cNvPr id="1531" name="Google Shape;1531;p23"/>
          <p:cNvSpPr txBox="1"/>
          <p:nvPr/>
        </p:nvSpPr>
        <p:spPr>
          <a:xfrm>
            <a:off x="8785622" y="1343025"/>
            <a:ext cx="1512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532" name="Google Shape;1532;p23"/>
          <p:cNvSpPr txBox="1"/>
          <p:nvPr/>
        </p:nvSpPr>
        <p:spPr>
          <a:xfrm>
            <a:off x="8886676" y="1343025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533" name="Google Shape;1533;p23"/>
          <p:cNvSpPr txBox="1"/>
          <p:nvPr/>
        </p:nvSpPr>
        <p:spPr>
          <a:xfrm>
            <a:off x="8938617" y="1343025"/>
            <a:ext cx="15165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1534" name="Google Shape;1534;p23"/>
          <p:cNvSpPr txBox="1"/>
          <p:nvPr/>
        </p:nvSpPr>
        <p:spPr>
          <a:xfrm>
            <a:off x="9040118" y="1343025"/>
            <a:ext cx="14510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535" name="Google Shape;1535;p23"/>
          <p:cNvSpPr txBox="1"/>
          <p:nvPr/>
        </p:nvSpPr>
        <p:spPr>
          <a:xfrm>
            <a:off x="9135070" y="1343025"/>
            <a:ext cx="1526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1536" name="Google Shape;1536;p23"/>
          <p:cNvSpPr txBox="1"/>
          <p:nvPr/>
        </p:nvSpPr>
        <p:spPr>
          <a:xfrm>
            <a:off x="9237613" y="1343025"/>
            <a:ext cx="13722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537" name="Google Shape;1537;p23"/>
          <p:cNvSpPr txBox="1"/>
          <p:nvPr/>
        </p:nvSpPr>
        <p:spPr>
          <a:xfrm>
            <a:off x="9324677" y="1343025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538" name="Google Shape;1538;p23"/>
          <p:cNvSpPr txBox="1"/>
          <p:nvPr/>
        </p:nvSpPr>
        <p:spPr>
          <a:xfrm>
            <a:off x="9455200" y="1343025"/>
            <a:ext cx="1526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1539" name="Google Shape;1539;p23"/>
          <p:cNvSpPr txBox="1"/>
          <p:nvPr/>
        </p:nvSpPr>
        <p:spPr>
          <a:xfrm>
            <a:off x="9557742" y="1343025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540" name="Google Shape;1540;p23"/>
          <p:cNvSpPr txBox="1"/>
          <p:nvPr/>
        </p:nvSpPr>
        <p:spPr>
          <a:xfrm>
            <a:off x="9609683" y="1343025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541" name="Google Shape;1541;p23"/>
          <p:cNvSpPr txBox="1"/>
          <p:nvPr/>
        </p:nvSpPr>
        <p:spPr>
          <a:xfrm>
            <a:off x="9692580" y="1343025"/>
            <a:ext cx="14287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1542" name="Google Shape;1542;p23"/>
          <p:cNvSpPr txBox="1"/>
          <p:nvPr/>
        </p:nvSpPr>
        <p:spPr>
          <a:xfrm>
            <a:off x="9785300" y="1343025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1543" name="Google Shape;1543;p23"/>
          <p:cNvSpPr txBox="1"/>
          <p:nvPr/>
        </p:nvSpPr>
        <p:spPr>
          <a:xfrm>
            <a:off x="9889480" y="1343025"/>
            <a:ext cx="1512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544" name="Google Shape;1544;p23"/>
          <p:cNvSpPr txBox="1"/>
          <p:nvPr/>
        </p:nvSpPr>
        <p:spPr>
          <a:xfrm>
            <a:off x="9990534" y="1343025"/>
            <a:ext cx="10194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545" name="Google Shape;1545;p23"/>
          <p:cNvSpPr txBox="1"/>
          <p:nvPr/>
        </p:nvSpPr>
        <p:spPr>
          <a:xfrm>
            <a:off x="10042327" y="1343025"/>
            <a:ext cx="1462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1546" name="Google Shape;1546;p23"/>
          <p:cNvSpPr txBox="1"/>
          <p:nvPr/>
        </p:nvSpPr>
        <p:spPr>
          <a:xfrm>
            <a:off x="10138470" y="1343025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1547" name="Google Shape;1547;p23"/>
          <p:cNvSpPr txBox="1"/>
          <p:nvPr/>
        </p:nvSpPr>
        <p:spPr>
          <a:xfrm>
            <a:off x="10218390" y="1343025"/>
            <a:ext cx="13707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548" name="Google Shape;1548;p23"/>
          <p:cNvSpPr txBox="1"/>
          <p:nvPr/>
        </p:nvSpPr>
        <p:spPr>
          <a:xfrm>
            <a:off x="10305306" y="1343025"/>
            <a:ext cx="13320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549" name="Google Shape;1549;p23"/>
          <p:cNvSpPr txBox="1"/>
          <p:nvPr/>
        </p:nvSpPr>
        <p:spPr>
          <a:xfrm>
            <a:off x="9125694" y="6624638"/>
            <a:ext cx="1727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Æ</a:t>
            </a:r>
            <a:endParaRPr/>
          </a:p>
        </p:txBody>
      </p:sp>
      <p:sp>
        <p:nvSpPr>
          <p:cNvPr id="1550" name="Google Shape;1550;p23"/>
          <p:cNvSpPr txBox="1"/>
          <p:nvPr/>
        </p:nvSpPr>
        <p:spPr>
          <a:xfrm>
            <a:off x="9250710" y="6624638"/>
            <a:ext cx="12918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1551" name="Google Shape;1551;p23"/>
          <p:cNvSpPr txBox="1"/>
          <p:nvPr/>
        </p:nvSpPr>
        <p:spPr>
          <a:xfrm>
            <a:off x="9332119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1552" name="Google Shape;1552;p23"/>
          <p:cNvSpPr txBox="1"/>
          <p:nvPr/>
        </p:nvSpPr>
        <p:spPr>
          <a:xfrm>
            <a:off x="9436150" y="6624638"/>
            <a:ext cx="1382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553" name="Google Shape;1553;p23"/>
          <p:cNvSpPr txBox="1"/>
          <p:nvPr/>
        </p:nvSpPr>
        <p:spPr>
          <a:xfrm>
            <a:off x="9526637" y="6624638"/>
            <a:ext cx="1433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554" name="Google Shape;1554;p23"/>
          <p:cNvSpPr txBox="1"/>
          <p:nvPr/>
        </p:nvSpPr>
        <p:spPr>
          <a:xfrm>
            <a:off x="9673828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1555" name="Google Shape;1555;p23"/>
          <p:cNvSpPr txBox="1"/>
          <p:nvPr/>
        </p:nvSpPr>
        <p:spPr>
          <a:xfrm>
            <a:off x="9768036" y="6624638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1556" name="Google Shape;1556;p23"/>
          <p:cNvSpPr txBox="1"/>
          <p:nvPr/>
        </p:nvSpPr>
        <p:spPr>
          <a:xfrm>
            <a:off x="9906893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557" name="Google Shape;1557;p23"/>
          <p:cNvSpPr txBox="1"/>
          <p:nvPr/>
        </p:nvSpPr>
        <p:spPr>
          <a:xfrm>
            <a:off x="10001101" y="6624638"/>
            <a:ext cx="1017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558" name="Google Shape;1558;p23"/>
          <p:cNvSpPr txBox="1"/>
          <p:nvPr/>
        </p:nvSpPr>
        <p:spPr>
          <a:xfrm>
            <a:off x="10055126" y="6624638"/>
            <a:ext cx="1394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1559" name="Google Shape;1559;p23"/>
          <p:cNvSpPr txBox="1"/>
          <p:nvPr/>
        </p:nvSpPr>
        <p:spPr>
          <a:xfrm>
            <a:off x="10146804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560" name="Google Shape;1560;p23"/>
          <p:cNvSpPr txBox="1"/>
          <p:nvPr/>
        </p:nvSpPr>
        <p:spPr>
          <a:xfrm>
            <a:off x="10202317" y="6624638"/>
            <a:ext cx="13290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561" name="Google Shape;1561;p23"/>
          <p:cNvSpPr txBox="1"/>
          <p:nvPr/>
        </p:nvSpPr>
        <p:spPr>
          <a:xfrm>
            <a:off x="10339090" y="6624638"/>
            <a:ext cx="985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1562" name="Google Shape;1562;p23"/>
          <p:cNvSpPr txBox="1"/>
          <p:nvPr/>
        </p:nvSpPr>
        <p:spPr>
          <a:xfrm>
            <a:off x="10441484" y="6624638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563" name="Google Shape;1563;p23"/>
          <p:cNvSpPr txBox="1"/>
          <p:nvPr/>
        </p:nvSpPr>
        <p:spPr>
          <a:xfrm>
            <a:off x="10536436" y="6624638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564" name="Google Shape;1564;p23"/>
          <p:cNvSpPr txBox="1"/>
          <p:nvPr/>
        </p:nvSpPr>
        <p:spPr>
          <a:xfrm>
            <a:off x="10621714" y="6624638"/>
            <a:ext cx="1498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1565" name="Google Shape;1565;p23"/>
          <p:cNvSpPr txBox="1"/>
          <p:nvPr/>
        </p:nvSpPr>
        <p:spPr>
          <a:xfrm>
            <a:off x="10723811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566" name="Google Shape;1566;p23"/>
          <p:cNvSpPr txBox="1"/>
          <p:nvPr/>
        </p:nvSpPr>
        <p:spPr>
          <a:xfrm>
            <a:off x="10827841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567" name="Google Shape;1567;p23"/>
          <p:cNvSpPr txBox="1"/>
          <p:nvPr/>
        </p:nvSpPr>
        <p:spPr>
          <a:xfrm>
            <a:off x="10922050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568" name="Google Shape;1568;p23"/>
          <p:cNvSpPr txBox="1"/>
          <p:nvPr/>
        </p:nvSpPr>
        <p:spPr>
          <a:xfrm>
            <a:off x="10977562" y="6624638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1569" name="Google Shape;1569;p23"/>
          <p:cNvSpPr txBox="1"/>
          <p:nvPr/>
        </p:nvSpPr>
        <p:spPr>
          <a:xfrm>
            <a:off x="11084123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570" name="Google Shape;1570;p23"/>
          <p:cNvSpPr txBox="1"/>
          <p:nvPr/>
        </p:nvSpPr>
        <p:spPr>
          <a:xfrm>
            <a:off x="11435953" y="6617494"/>
            <a:ext cx="9867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</a:t>
            </a:r>
            <a:endParaRPr/>
          </a:p>
        </p:txBody>
      </p:sp>
      <p:sp>
        <p:nvSpPr>
          <p:cNvPr id="1571" name="Google Shape;1571;p23"/>
          <p:cNvSpPr txBox="1"/>
          <p:nvPr/>
        </p:nvSpPr>
        <p:spPr>
          <a:xfrm>
            <a:off x="11482090" y="6617494"/>
            <a:ext cx="9867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</a:t>
            </a:r>
            <a:endParaRPr/>
          </a:p>
        </p:txBody>
      </p:sp>
      <p:sp>
        <p:nvSpPr>
          <p:cNvPr id="1572" name="Google Shape;1572;p23"/>
          <p:cNvSpPr txBox="1"/>
          <p:nvPr/>
        </p:nvSpPr>
        <p:spPr>
          <a:xfrm>
            <a:off x="11556206" y="6636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/</a:t>
            </a:r>
            <a:endParaRPr/>
          </a:p>
        </p:txBody>
      </p:sp>
      <p:sp>
        <p:nvSpPr>
          <p:cNvPr id="1573" name="Google Shape;1573;p23"/>
          <p:cNvSpPr txBox="1"/>
          <p:nvPr/>
        </p:nvSpPr>
        <p:spPr>
          <a:xfrm>
            <a:off x="11619607" y="6636544"/>
            <a:ext cx="10090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/>
          </a:p>
        </p:txBody>
      </p:sp>
      <p:sp>
        <p:nvSpPr>
          <p:cNvPr id="1574" name="Google Shape;1574;p23"/>
          <p:cNvSpPr txBox="1"/>
          <p:nvPr/>
        </p:nvSpPr>
        <p:spPr>
          <a:xfrm>
            <a:off x="11675120" y="6636544"/>
            <a:ext cx="10492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r>
            <a:endParaRPr/>
          </a:p>
        </p:txBody>
      </p:sp>
      <p:sp>
        <p:nvSpPr>
          <p:cNvPr id="1575" name="Google Shape;1575;p23"/>
          <p:cNvSpPr txBox="1"/>
          <p:nvPr/>
        </p:nvSpPr>
        <p:spPr>
          <a:xfrm>
            <a:off x="609600" y="690562"/>
            <a:ext cx="531876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Dos dormitorios · pisos 38 al 43</a:t>
            </a:r>
            <a:endParaRPr/>
          </a:p>
        </p:txBody>
      </p:sp>
      <p:sp>
        <p:nvSpPr>
          <p:cNvPr id="1576" name="Google Shape;1576;p23"/>
          <p:cNvSpPr txBox="1"/>
          <p:nvPr/>
        </p:nvSpPr>
        <p:spPr>
          <a:xfrm>
            <a:off x="9067800" y="1731020"/>
            <a:ext cx="195947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42M</a:t>
            </a: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 · 2 dormitorios · 84,6 m²</a:t>
            </a:r>
            <a:endParaRPr/>
          </a:p>
        </p:txBody>
      </p:sp>
      <p:sp>
        <p:nvSpPr>
          <p:cNvPr id="1577" name="Google Shape;1577;p23"/>
          <p:cNvSpPr txBox="1"/>
          <p:nvPr/>
        </p:nvSpPr>
        <p:spPr>
          <a:xfrm>
            <a:off x="8763298" y="1776264"/>
            <a:ext cx="24186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1578" name="Google Shape;1578;p23"/>
          <p:cNvSpPr txBox="1"/>
          <p:nvPr/>
        </p:nvSpPr>
        <p:spPr>
          <a:xfrm>
            <a:off x="9067800" y="1913186"/>
            <a:ext cx="109017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Orientación Este</a:t>
            </a:r>
            <a:endParaRPr/>
          </a:p>
        </p:txBody>
      </p:sp>
      <p:sp>
        <p:nvSpPr>
          <p:cNvPr id="1579" name="Google Shape;1579;p23"/>
          <p:cNvSpPr txBox="1"/>
          <p:nvPr/>
        </p:nvSpPr>
        <p:spPr>
          <a:xfrm>
            <a:off x="9067800" y="2276177"/>
            <a:ext cx="227804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41N · 43N</a:t>
            </a: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 · 2 dormitorios · 85,9 m²</a:t>
            </a:r>
            <a:endParaRPr/>
          </a:p>
        </p:txBody>
      </p:sp>
      <p:sp>
        <p:nvSpPr>
          <p:cNvPr id="1580" name="Google Shape;1580;p23"/>
          <p:cNvSpPr txBox="1"/>
          <p:nvPr/>
        </p:nvSpPr>
        <p:spPr>
          <a:xfrm>
            <a:off x="8771930" y="2321421"/>
            <a:ext cx="22305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581" name="Google Shape;1581;p23"/>
          <p:cNvSpPr txBox="1"/>
          <p:nvPr/>
        </p:nvSpPr>
        <p:spPr>
          <a:xfrm>
            <a:off x="9067800" y="2458343"/>
            <a:ext cx="103665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Orientación Sur</a:t>
            </a:r>
            <a:endParaRPr/>
          </a:p>
        </p:txBody>
      </p:sp>
      <p:sp>
        <p:nvSpPr>
          <p:cNvPr id="1582" name="Google Shape;1582;p23"/>
          <p:cNvSpPr txBox="1"/>
          <p:nvPr/>
        </p:nvSpPr>
        <p:spPr>
          <a:xfrm>
            <a:off x="9067800" y="2821335"/>
            <a:ext cx="228142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39O · 41O</a:t>
            </a: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 · 2 dormitorios · 85,9 m²</a:t>
            </a:r>
            <a:endParaRPr/>
          </a:p>
        </p:txBody>
      </p:sp>
      <p:sp>
        <p:nvSpPr>
          <p:cNvPr id="1583" name="Google Shape;1583;p23"/>
          <p:cNvSpPr txBox="1"/>
          <p:nvPr/>
        </p:nvSpPr>
        <p:spPr>
          <a:xfrm>
            <a:off x="8769846" y="2866579"/>
            <a:ext cx="22771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1584" name="Google Shape;1584;p23"/>
          <p:cNvSpPr txBox="1"/>
          <p:nvPr/>
        </p:nvSpPr>
        <p:spPr>
          <a:xfrm>
            <a:off x="9067800" y="3003500"/>
            <a:ext cx="118260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Orientación Oeste</a:t>
            </a:r>
            <a:endParaRPr/>
          </a:p>
        </p:txBody>
      </p:sp>
      <p:sp>
        <p:nvSpPr>
          <p:cNvPr id="1585" name="Google Shape;1585;p23"/>
          <p:cNvSpPr txBox="1"/>
          <p:nvPr/>
        </p:nvSpPr>
        <p:spPr>
          <a:xfrm>
            <a:off x="8686800" y="3400871"/>
            <a:ext cx="280376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Los círculos dorados marcan dónde está cada </a:t>
            </a:r>
            <a:endParaRPr/>
          </a:p>
        </p:txBody>
      </p:sp>
      <p:sp>
        <p:nvSpPr>
          <p:cNvPr id="1586" name="Google Shape;1586;p23"/>
          <p:cNvSpPr txBox="1"/>
          <p:nvPr/>
        </p:nvSpPr>
        <p:spPr>
          <a:xfrm>
            <a:off x="8686800" y="3570536"/>
            <a:ext cx="236190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unidad disponible dentro de la planta.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0" name="Shape 1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12.jpg" id="1591" name="Google Shape;159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2-z0-00.png" id="1592" name="Google Shape;1592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" y="1390650"/>
            <a:ext cx="2455333" cy="2387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2-z0-01.png" id="1593" name="Google Shape;1593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052233" y="1390650"/>
            <a:ext cx="2455333" cy="2387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2-z0-02.png" id="1594" name="Google Shape;1594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09600" y="3765550"/>
            <a:ext cx="2455333" cy="2387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2-z0-03.png" id="1595" name="Google Shape;1595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052233" y="3765550"/>
            <a:ext cx="2455333" cy="2387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96" name="Google Shape;1596;p24"/>
          <p:cNvSpPr txBox="1"/>
          <p:nvPr/>
        </p:nvSpPr>
        <p:spPr>
          <a:xfrm>
            <a:off x="609600" y="504825"/>
            <a:ext cx="14808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1597" name="Google Shape;1597;p24"/>
          <p:cNvSpPr txBox="1"/>
          <p:nvPr/>
        </p:nvSpPr>
        <p:spPr>
          <a:xfrm>
            <a:off x="705148" y="504825"/>
            <a:ext cx="14882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4</a:t>
            </a:r>
            <a:endParaRPr/>
          </a:p>
        </p:txBody>
      </p:sp>
      <p:sp>
        <p:nvSpPr>
          <p:cNvPr id="1598" name="Google Shape;1598;p24"/>
          <p:cNvSpPr txBox="1"/>
          <p:nvPr/>
        </p:nvSpPr>
        <p:spPr>
          <a:xfrm>
            <a:off x="855464" y="504825"/>
            <a:ext cx="18246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—</a:t>
            </a:r>
            <a:endParaRPr/>
          </a:p>
        </p:txBody>
      </p:sp>
      <p:sp>
        <p:nvSpPr>
          <p:cNvPr id="1599" name="Google Shape;1599;p24"/>
          <p:cNvSpPr txBox="1"/>
          <p:nvPr/>
        </p:nvSpPr>
        <p:spPr>
          <a:xfrm>
            <a:off x="1039416" y="504825"/>
            <a:ext cx="16043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</a:t>
            </a:r>
            <a:endParaRPr/>
          </a:p>
        </p:txBody>
      </p:sp>
      <p:sp>
        <p:nvSpPr>
          <p:cNvPr id="1600" name="Google Shape;1600;p24"/>
          <p:cNvSpPr txBox="1"/>
          <p:nvPr/>
        </p:nvSpPr>
        <p:spPr>
          <a:xfrm>
            <a:off x="1147316" y="504825"/>
            <a:ext cx="15731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1601" name="Google Shape;1601;p24"/>
          <p:cNvSpPr txBox="1"/>
          <p:nvPr/>
        </p:nvSpPr>
        <p:spPr>
          <a:xfrm>
            <a:off x="1252091" y="504825"/>
            <a:ext cx="1110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602" name="Google Shape;1602;p24"/>
          <p:cNvSpPr txBox="1"/>
          <p:nvPr/>
        </p:nvSpPr>
        <p:spPr>
          <a:xfrm>
            <a:off x="1310580" y="504825"/>
            <a:ext cx="15135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1603" name="Google Shape;1603;p24"/>
          <p:cNvSpPr txBox="1"/>
          <p:nvPr/>
        </p:nvSpPr>
        <p:spPr>
          <a:xfrm>
            <a:off x="1409402" y="504825"/>
            <a:ext cx="15507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604" name="Google Shape;1604;p24"/>
          <p:cNvSpPr txBox="1"/>
          <p:nvPr/>
        </p:nvSpPr>
        <p:spPr>
          <a:xfrm>
            <a:off x="1511945" y="504825"/>
            <a:ext cx="15284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1605" name="Google Shape;1605;p24"/>
          <p:cNvSpPr txBox="1"/>
          <p:nvPr/>
        </p:nvSpPr>
        <p:spPr>
          <a:xfrm>
            <a:off x="1612255" y="504825"/>
            <a:ext cx="11117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606" name="Google Shape;1606;p24"/>
          <p:cNvSpPr txBox="1"/>
          <p:nvPr/>
        </p:nvSpPr>
        <p:spPr>
          <a:xfrm>
            <a:off x="1670893" y="504825"/>
            <a:ext cx="16579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Ó</a:t>
            </a:r>
            <a:endParaRPr/>
          </a:p>
        </p:txBody>
      </p:sp>
      <p:sp>
        <p:nvSpPr>
          <p:cNvPr id="1607" name="Google Shape;1607;p24"/>
          <p:cNvSpPr txBox="1"/>
          <p:nvPr/>
        </p:nvSpPr>
        <p:spPr>
          <a:xfrm>
            <a:off x="1784152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608" name="Google Shape;1608;p24"/>
          <p:cNvSpPr txBox="1"/>
          <p:nvPr/>
        </p:nvSpPr>
        <p:spPr>
          <a:xfrm>
            <a:off x="1948160" y="504825"/>
            <a:ext cx="14793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609" name="Google Shape;1609;p24"/>
          <p:cNvSpPr txBox="1"/>
          <p:nvPr/>
        </p:nvSpPr>
        <p:spPr>
          <a:xfrm>
            <a:off x="2043559" y="504825"/>
            <a:ext cx="16266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610" name="Google Shape;1610;p24"/>
          <p:cNvSpPr txBox="1"/>
          <p:nvPr/>
        </p:nvSpPr>
        <p:spPr>
          <a:xfrm>
            <a:off x="2207716" y="504825"/>
            <a:ext cx="15269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1611" name="Google Shape;1611;p24"/>
          <p:cNvSpPr txBox="1"/>
          <p:nvPr/>
        </p:nvSpPr>
        <p:spPr>
          <a:xfrm>
            <a:off x="2307878" y="504825"/>
            <a:ext cx="14049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1612" name="Google Shape;1612;p24"/>
          <p:cNvSpPr txBox="1"/>
          <p:nvPr/>
        </p:nvSpPr>
        <p:spPr>
          <a:xfrm>
            <a:off x="2395835" y="504825"/>
            <a:ext cx="1561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613" name="Google Shape;1613;p24"/>
          <p:cNvSpPr txBox="1"/>
          <p:nvPr/>
        </p:nvSpPr>
        <p:spPr>
          <a:xfrm>
            <a:off x="2499420" y="504825"/>
            <a:ext cx="16266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614" name="Google Shape;1614;p24"/>
          <p:cNvSpPr txBox="1"/>
          <p:nvPr/>
        </p:nvSpPr>
        <p:spPr>
          <a:xfrm>
            <a:off x="2609552" y="504825"/>
            <a:ext cx="13707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1615" name="Google Shape;1615;p24"/>
          <p:cNvSpPr txBox="1"/>
          <p:nvPr/>
        </p:nvSpPr>
        <p:spPr>
          <a:xfrm>
            <a:off x="2694087" y="504825"/>
            <a:ext cx="15597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616" name="Google Shape;1616;p24"/>
          <p:cNvSpPr txBox="1"/>
          <p:nvPr/>
        </p:nvSpPr>
        <p:spPr>
          <a:xfrm>
            <a:off x="1750516" y="3570833"/>
            <a:ext cx="1229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1617" name="Google Shape;1617;p24"/>
          <p:cNvSpPr txBox="1"/>
          <p:nvPr/>
        </p:nvSpPr>
        <p:spPr>
          <a:xfrm>
            <a:off x="1823293" y="3570833"/>
            <a:ext cx="11787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1618" name="Google Shape;1618;p24"/>
          <p:cNvSpPr txBox="1"/>
          <p:nvPr/>
        </p:nvSpPr>
        <p:spPr>
          <a:xfrm>
            <a:off x="1891010" y="3570833"/>
            <a:ext cx="11593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1619" name="Google Shape;1619;p24"/>
          <p:cNvSpPr txBox="1"/>
          <p:nvPr/>
        </p:nvSpPr>
        <p:spPr>
          <a:xfrm rot="-5400000">
            <a:off x="424235" y="4683696"/>
            <a:ext cx="13260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620" name="Google Shape;1620;p24"/>
          <p:cNvSpPr txBox="1"/>
          <p:nvPr/>
        </p:nvSpPr>
        <p:spPr>
          <a:xfrm rot="-5400000">
            <a:off x="422970" y="4597598"/>
            <a:ext cx="1351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621" name="Google Shape;1621;p24"/>
          <p:cNvSpPr txBox="1"/>
          <p:nvPr/>
        </p:nvSpPr>
        <p:spPr>
          <a:xfrm rot="-5400000">
            <a:off x="429071" y="4516338"/>
            <a:ext cx="1229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1622" name="Google Shape;1622;p24"/>
          <p:cNvSpPr txBox="1"/>
          <p:nvPr/>
        </p:nvSpPr>
        <p:spPr>
          <a:xfrm rot="-5400000">
            <a:off x="429071" y="4441180"/>
            <a:ext cx="1229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1623" name="Google Shape;1623;p24"/>
          <p:cNvSpPr txBox="1"/>
          <p:nvPr/>
        </p:nvSpPr>
        <p:spPr>
          <a:xfrm rot="-5400000">
            <a:off x="425276" y="4362227"/>
            <a:ext cx="13052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624" name="Google Shape;1624;p24"/>
          <p:cNvSpPr txBox="1"/>
          <p:nvPr/>
        </p:nvSpPr>
        <p:spPr>
          <a:xfrm rot="-5400000">
            <a:off x="418356" y="4228505"/>
            <a:ext cx="14436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1625" name="Google Shape;1625;p24"/>
          <p:cNvSpPr txBox="1"/>
          <p:nvPr/>
        </p:nvSpPr>
        <p:spPr>
          <a:xfrm rot="-5400000">
            <a:off x="425276" y="4138836"/>
            <a:ext cx="13052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626" name="Google Shape;1626;p24"/>
          <p:cNvSpPr txBox="1"/>
          <p:nvPr/>
        </p:nvSpPr>
        <p:spPr>
          <a:xfrm rot="-5400000">
            <a:off x="422672" y="4053483"/>
            <a:ext cx="13573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627" name="Google Shape;1627;p24"/>
          <p:cNvSpPr txBox="1"/>
          <p:nvPr/>
        </p:nvSpPr>
        <p:spPr>
          <a:xfrm rot="-5400000">
            <a:off x="442764" y="3985617"/>
            <a:ext cx="9554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628" name="Google Shape;1628;p24"/>
          <p:cNvSpPr txBox="1"/>
          <p:nvPr/>
        </p:nvSpPr>
        <p:spPr>
          <a:xfrm rot="-5400000">
            <a:off x="421184" y="3916263"/>
            <a:ext cx="13870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1629" name="Google Shape;1629;p24"/>
          <p:cNvSpPr txBox="1"/>
          <p:nvPr/>
        </p:nvSpPr>
        <p:spPr>
          <a:xfrm rot="-5400000">
            <a:off x="424235" y="3784327"/>
            <a:ext cx="13260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630" name="Google Shape;1630;p24"/>
          <p:cNvSpPr txBox="1"/>
          <p:nvPr/>
        </p:nvSpPr>
        <p:spPr>
          <a:xfrm rot="-5400000">
            <a:off x="422970" y="3698230"/>
            <a:ext cx="1351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631" name="Google Shape;1631;p24"/>
          <p:cNvSpPr txBox="1"/>
          <p:nvPr/>
        </p:nvSpPr>
        <p:spPr>
          <a:xfrm rot="-5400000">
            <a:off x="411584" y="3599483"/>
            <a:ext cx="15790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1632" name="Google Shape;1632;p24"/>
          <p:cNvSpPr txBox="1"/>
          <p:nvPr/>
        </p:nvSpPr>
        <p:spPr>
          <a:xfrm rot="-5400000">
            <a:off x="422970" y="3500735"/>
            <a:ext cx="1351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1633" name="Google Shape;1633;p24"/>
          <p:cNvSpPr txBox="1"/>
          <p:nvPr/>
        </p:nvSpPr>
        <p:spPr>
          <a:xfrm rot="-5400000">
            <a:off x="417165" y="3407569"/>
            <a:ext cx="14674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1634" name="Google Shape;1634;p24"/>
          <p:cNvSpPr txBox="1"/>
          <p:nvPr/>
        </p:nvSpPr>
        <p:spPr>
          <a:xfrm rot="-5400000">
            <a:off x="427881" y="3319314"/>
            <a:ext cx="12531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635" name="Google Shape;1635;p24"/>
          <p:cNvSpPr txBox="1"/>
          <p:nvPr/>
        </p:nvSpPr>
        <p:spPr>
          <a:xfrm rot="-5400000">
            <a:off x="423342" y="3193182"/>
            <a:ext cx="1343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636" name="Google Shape;1636;p24"/>
          <p:cNvSpPr txBox="1"/>
          <p:nvPr/>
        </p:nvSpPr>
        <p:spPr>
          <a:xfrm rot="-5400000">
            <a:off x="425276" y="3108499"/>
            <a:ext cx="13052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637" name="Google Shape;1637;p24"/>
          <p:cNvSpPr txBox="1"/>
          <p:nvPr/>
        </p:nvSpPr>
        <p:spPr>
          <a:xfrm rot="-5400000">
            <a:off x="422672" y="3023146"/>
            <a:ext cx="13573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638" name="Google Shape;1638;p24"/>
          <p:cNvSpPr txBox="1"/>
          <p:nvPr/>
        </p:nvSpPr>
        <p:spPr>
          <a:xfrm rot="-5400000">
            <a:off x="424532" y="2937049"/>
            <a:ext cx="13201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1639" name="Google Shape;1639;p24"/>
          <p:cNvSpPr txBox="1"/>
          <p:nvPr/>
        </p:nvSpPr>
        <p:spPr>
          <a:xfrm rot="-5400000">
            <a:off x="425276" y="2853556"/>
            <a:ext cx="13052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640" name="Google Shape;1640;p24"/>
          <p:cNvSpPr txBox="1"/>
          <p:nvPr/>
        </p:nvSpPr>
        <p:spPr>
          <a:xfrm rot="-5400000">
            <a:off x="422672" y="2768203"/>
            <a:ext cx="13573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641" name="Google Shape;1641;p24"/>
          <p:cNvSpPr txBox="1"/>
          <p:nvPr/>
        </p:nvSpPr>
        <p:spPr>
          <a:xfrm rot="-5400000">
            <a:off x="422970" y="2680543"/>
            <a:ext cx="1351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642" name="Google Shape;1642;p24"/>
          <p:cNvSpPr txBox="1"/>
          <p:nvPr/>
        </p:nvSpPr>
        <p:spPr>
          <a:xfrm>
            <a:off x="8686800" y="1343025"/>
            <a:ext cx="14897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</a:t>
            </a:r>
            <a:endParaRPr/>
          </a:p>
        </p:txBody>
      </p:sp>
      <p:sp>
        <p:nvSpPr>
          <p:cNvPr id="1643" name="Google Shape;1643;p24"/>
          <p:cNvSpPr txBox="1"/>
          <p:nvPr/>
        </p:nvSpPr>
        <p:spPr>
          <a:xfrm>
            <a:off x="8785622" y="1343025"/>
            <a:ext cx="1512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644" name="Google Shape;1644;p24"/>
          <p:cNvSpPr txBox="1"/>
          <p:nvPr/>
        </p:nvSpPr>
        <p:spPr>
          <a:xfrm>
            <a:off x="8886676" y="1343025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645" name="Google Shape;1645;p24"/>
          <p:cNvSpPr txBox="1"/>
          <p:nvPr/>
        </p:nvSpPr>
        <p:spPr>
          <a:xfrm>
            <a:off x="8938617" y="1343025"/>
            <a:ext cx="15165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1646" name="Google Shape;1646;p24"/>
          <p:cNvSpPr txBox="1"/>
          <p:nvPr/>
        </p:nvSpPr>
        <p:spPr>
          <a:xfrm>
            <a:off x="9040118" y="1343025"/>
            <a:ext cx="14510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647" name="Google Shape;1647;p24"/>
          <p:cNvSpPr txBox="1"/>
          <p:nvPr/>
        </p:nvSpPr>
        <p:spPr>
          <a:xfrm>
            <a:off x="9135070" y="1343025"/>
            <a:ext cx="1526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1648" name="Google Shape;1648;p24"/>
          <p:cNvSpPr txBox="1"/>
          <p:nvPr/>
        </p:nvSpPr>
        <p:spPr>
          <a:xfrm>
            <a:off x="9237613" y="1343025"/>
            <a:ext cx="13722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649" name="Google Shape;1649;p24"/>
          <p:cNvSpPr txBox="1"/>
          <p:nvPr/>
        </p:nvSpPr>
        <p:spPr>
          <a:xfrm>
            <a:off x="9324677" y="1343025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650" name="Google Shape;1650;p24"/>
          <p:cNvSpPr txBox="1"/>
          <p:nvPr/>
        </p:nvSpPr>
        <p:spPr>
          <a:xfrm>
            <a:off x="9455200" y="1343025"/>
            <a:ext cx="1526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1651" name="Google Shape;1651;p24"/>
          <p:cNvSpPr txBox="1"/>
          <p:nvPr/>
        </p:nvSpPr>
        <p:spPr>
          <a:xfrm>
            <a:off x="9557742" y="1343025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652" name="Google Shape;1652;p24"/>
          <p:cNvSpPr txBox="1"/>
          <p:nvPr/>
        </p:nvSpPr>
        <p:spPr>
          <a:xfrm>
            <a:off x="9609683" y="1343025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653" name="Google Shape;1653;p24"/>
          <p:cNvSpPr txBox="1"/>
          <p:nvPr/>
        </p:nvSpPr>
        <p:spPr>
          <a:xfrm>
            <a:off x="9692580" y="1343025"/>
            <a:ext cx="14287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1654" name="Google Shape;1654;p24"/>
          <p:cNvSpPr txBox="1"/>
          <p:nvPr/>
        </p:nvSpPr>
        <p:spPr>
          <a:xfrm>
            <a:off x="9785300" y="1343025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1655" name="Google Shape;1655;p24"/>
          <p:cNvSpPr txBox="1"/>
          <p:nvPr/>
        </p:nvSpPr>
        <p:spPr>
          <a:xfrm>
            <a:off x="9889480" y="1343025"/>
            <a:ext cx="1512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656" name="Google Shape;1656;p24"/>
          <p:cNvSpPr txBox="1"/>
          <p:nvPr/>
        </p:nvSpPr>
        <p:spPr>
          <a:xfrm>
            <a:off x="9990534" y="1343025"/>
            <a:ext cx="10194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657" name="Google Shape;1657;p24"/>
          <p:cNvSpPr txBox="1"/>
          <p:nvPr/>
        </p:nvSpPr>
        <p:spPr>
          <a:xfrm>
            <a:off x="10042327" y="1343025"/>
            <a:ext cx="1462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1658" name="Google Shape;1658;p24"/>
          <p:cNvSpPr txBox="1"/>
          <p:nvPr/>
        </p:nvSpPr>
        <p:spPr>
          <a:xfrm>
            <a:off x="10138470" y="1343025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1659" name="Google Shape;1659;p24"/>
          <p:cNvSpPr txBox="1"/>
          <p:nvPr/>
        </p:nvSpPr>
        <p:spPr>
          <a:xfrm>
            <a:off x="10218390" y="1343025"/>
            <a:ext cx="13707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660" name="Google Shape;1660;p24"/>
          <p:cNvSpPr txBox="1"/>
          <p:nvPr/>
        </p:nvSpPr>
        <p:spPr>
          <a:xfrm>
            <a:off x="10305306" y="1343025"/>
            <a:ext cx="13320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661" name="Google Shape;1661;p24"/>
          <p:cNvSpPr txBox="1"/>
          <p:nvPr/>
        </p:nvSpPr>
        <p:spPr>
          <a:xfrm>
            <a:off x="9104561" y="6624638"/>
            <a:ext cx="1727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Æ</a:t>
            </a:r>
            <a:endParaRPr/>
          </a:p>
        </p:txBody>
      </p:sp>
      <p:sp>
        <p:nvSpPr>
          <p:cNvPr id="1662" name="Google Shape;1662;p24"/>
          <p:cNvSpPr txBox="1"/>
          <p:nvPr/>
        </p:nvSpPr>
        <p:spPr>
          <a:xfrm>
            <a:off x="9229576" y="6624638"/>
            <a:ext cx="12918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1663" name="Google Shape;1663;p24"/>
          <p:cNvSpPr txBox="1"/>
          <p:nvPr/>
        </p:nvSpPr>
        <p:spPr>
          <a:xfrm>
            <a:off x="9310985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1664" name="Google Shape;1664;p24"/>
          <p:cNvSpPr txBox="1"/>
          <p:nvPr/>
        </p:nvSpPr>
        <p:spPr>
          <a:xfrm>
            <a:off x="9415016" y="6624638"/>
            <a:ext cx="1382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665" name="Google Shape;1665;p24"/>
          <p:cNvSpPr txBox="1"/>
          <p:nvPr/>
        </p:nvSpPr>
        <p:spPr>
          <a:xfrm>
            <a:off x="9505504" y="6624638"/>
            <a:ext cx="1433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666" name="Google Shape;1666;p24"/>
          <p:cNvSpPr txBox="1"/>
          <p:nvPr/>
        </p:nvSpPr>
        <p:spPr>
          <a:xfrm>
            <a:off x="9652695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1667" name="Google Shape;1667;p24"/>
          <p:cNvSpPr txBox="1"/>
          <p:nvPr/>
        </p:nvSpPr>
        <p:spPr>
          <a:xfrm>
            <a:off x="9746903" y="6624638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1668" name="Google Shape;1668;p24"/>
          <p:cNvSpPr txBox="1"/>
          <p:nvPr/>
        </p:nvSpPr>
        <p:spPr>
          <a:xfrm>
            <a:off x="9885759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669" name="Google Shape;1669;p24"/>
          <p:cNvSpPr txBox="1"/>
          <p:nvPr/>
        </p:nvSpPr>
        <p:spPr>
          <a:xfrm>
            <a:off x="9979968" y="6624638"/>
            <a:ext cx="1017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670" name="Google Shape;1670;p24"/>
          <p:cNvSpPr txBox="1"/>
          <p:nvPr/>
        </p:nvSpPr>
        <p:spPr>
          <a:xfrm>
            <a:off x="10033992" y="6624638"/>
            <a:ext cx="1394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1671" name="Google Shape;1671;p24"/>
          <p:cNvSpPr txBox="1"/>
          <p:nvPr/>
        </p:nvSpPr>
        <p:spPr>
          <a:xfrm>
            <a:off x="10125670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672" name="Google Shape;1672;p24"/>
          <p:cNvSpPr txBox="1"/>
          <p:nvPr/>
        </p:nvSpPr>
        <p:spPr>
          <a:xfrm>
            <a:off x="10181183" y="6624638"/>
            <a:ext cx="13290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673" name="Google Shape;1673;p24"/>
          <p:cNvSpPr txBox="1"/>
          <p:nvPr/>
        </p:nvSpPr>
        <p:spPr>
          <a:xfrm>
            <a:off x="10317956" y="6624638"/>
            <a:ext cx="985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1674" name="Google Shape;1674;p24"/>
          <p:cNvSpPr txBox="1"/>
          <p:nvPr/>
        </p:nvSpPr>
        <p:spPr>
          <a:xfrm>
            <a:off x="10420350" y="6624638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675" name="Google Shape;1675;p24"/>
          <p:cNvSpPr txBox="1"/>
          <p:nvPr/>
        </p:nvSpPr>
        <p:spPr>
          <a:xfrm>
            <a:off x="10515302" y="6624638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676" name="Google Shape;1676;p24"/>
          <p:cNvSpPr txBox="1"/>
          <p:nvPr/>
        </p:nvSpPr>
        <p:spPr>
          <a:xfrm>
            <a:off x="10600581" y="6624638"/>
            <a:ext cx="1498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1677" name="Google Shape;1677;p24"/>
          <p:cNvSpPr txBox="1"/>
          <p:nvPr/>
        </p:nvSpPr>
        <p:spPr>
          <a:xfrm>
            <a:off x="10702677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678" name="Google Shape;1678;p24"/>
          <p:cNvSpPr txBox="1"/>
          <p:nvPr/>
        </p:nvSpPr>
        <p:spPr>
          <a:xfrm>
            <a:off x="10806708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679" name="Google Shape;1679;p24"/>
          <p:cNvSpPr txBox="1"/>
          <p:nvPr/>
        </p:nvSpPr>
        <p:spPr>
          <a:xfrm>
            <a:off x="10900916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680" name="Google Shape;1680;p24"/>
          <p:cNvSpPr txBox="1"/>
          <p:nvPr/>
        </p:nvSpPr>
        <p:spPr>
          <a:xfrm>
            <a:off x="10956429" y="6624638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1681" name="Google Shape;1681;p24"/>
          <p:cNvSpPr txBox="1"/>
          <p:nvPr/>
        </p:nvSpPr>
        <p:spPr>
          <a:xfrm>
            <a:off x="11062990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682" name="Google Shape;1682;p24"/>
          <p:cNvSpPr txBox="1"/>
          <p:nvPr/>
        </p:nvSpPr>
        <p:spPr>
          <a:xfrm>
            <a:off x="11414820" y="6617494"/>
            <a:ext cx="9867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</a:t>
            </a:r>
            <a:endParaRPr/>
          </a:p>
        </p:txBody>
      </p:sp>
      <p:sp>
        <p:nvSpPr>
          <p:cNvPr id="1683" name="Google Shape;1683;p24"/>
          <p:cNvSpPr txBox="1"/>
          <p:nvPr/>
        </p:nvSpPr>
        <p:spPr>
          <a:xfrm>
            <a:off x="11460956" y="6617494"/>
            <a:ext cx="11980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</a:t>
            </a:r>
            <a:endParaRPr/>
          </a:p>
        </p:txBody>
      </p:sp>
      <p:sp>
        <p:nvSpPr>
          <p:cNvPr id="1684" name="Google Shape;1684;p24"/>
          <p:cNvSpPr txBox="1"/>
          <p:nvPr/>
        </p:nvSpPr>
        <p:spPr>
          <a:xfrm>
            <a:off x="11556206" y="6636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/</a:t>
            </a:r>
            <a:endParaRPr/>
          </a:p>
        </p:txBody>
      </p:sp>
      <p:sp>
        <p:nvSpPr>
          <p:cNvPr id="1685" name="Google Shape;1685;p24"/>
          <p:cNvSpPr txBox="1"/>
          <p:nvPr/>
        </p:nvSpPr>
        <p:spPr>
          <a:xfrm>
            <a:off x="11619607" y="6636544"/>
            <a:ext cx="10090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/>
          </a:p>
        </p:txBody>
      </p:sp>
      <p:sp>
        <p:nvSpPr>
          <p:cNvPr id="1686" name="Google Shape;1686;p24"/>
          <p:cNvSpPr txBox="1"/>
          <p:nvPr/>
        </p:nvSpPr>
        <p:spPr>
          <a:xfrm>
            <a:off x="11675120" y="6636544"/>
            <a:ext cx="10492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r>
            <a:endParaRPr/>
          </a:p>
        </p:txBody>
      </p:sp>
      <p:sp>
        <p:nvSpPr>
          <p:cNvPr id="1687" name="Google Shape;1687;p24"/>
          <p:cNvSpPr txBox="1"/>
          <p:nvPr/>
        </p:nvSpPr>
        <p:spPr>
          <a:xfrm>
            <a:off x="609600" y="690562"/>
            <a:ext cx="5628656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Penthouses dúplex · pisos 44 al 47</a:t>
            </a:r>
            <a:endParaRPr/>
          </a:p>
        </p:txBody>
      </p:sp>
      <p:sp>
        <p:nvSpPr>
          <p:cNvPr id="1688" name="Google Shape;1688;p24"/>
          <p:cNvSpPr txBox="1"/>
          <p:nvPr/>
        </p:nvSpPr>
        <p:spPr>
          <a:xfrm>
            <a:off x="9067800" y="1731020"/>
            <a:ext cx="218739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8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44T</a:t>
            </a: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 · 2 dormitorios loft · 152,7 m²</a:t>
            </a:r>
            <a:endParaRPr/>
          </a:p>
        </p:txBody>
      </p:sp>
      <p:sp>
        <p:nvSpPr>
          <p:cNvPr id="1689" name="Google Shape;1689;p24"/>
          <p:cNvSpPr txBox="1"/>
          <p:nvPr/>
        </p:nvSpPr>
        <p:spPr>
          <a:xfrm>
            <a:off x="8783241" y="1776264"/>
            <a:ext cx="19862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3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1690" name="Google Shape;1690;p24"/>
          <p:cNvSpPr txBox="1"/>
          <p:nvPr/>
        </p:nvSpPr>
        <p:spPr>
          <a:xfrm>
            <a:off x="9067800" y="1913186"/>
            <a:ext cx="117359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Orientación Norte</a:t>
            </a:r>
            <a:endParaRPr/>
          </a:p>
        </p:txBody>
      </p:sp>
      <p:sp>
        <p:nvSpPr>
          <p:cNvPr id="1691" name="Google Shape;1691;p24"/>
          <p:cNvSpPr txBox="1"/>
          <p:nvPr/>
        </p:nvSpPr>
        <p:spPr>
          <a:xfrm>
            <a:off x="8686800" y="2310557"/>
            <a:ext cx="280376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Los círculos dorados marcan dónde está cada </a:t>
            </a:r>
            <a:endParaRPr/>
          </a:p>
        </p:txBody>
      </p:sp>
      <p:sp>
        <p:nvSpPr>
          <p:cNvPr id="1692" name="Google Shape;1692;p24"/>
          <p:cNvSpPr txBox="1"/>
          <p:nvPr/>
        </p:nvSpPr>
        <p:spPr>
          <a:xfrm>
            <a:off x="8686800" y="2480221"/>
            <a:ext cx="236190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61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unidad disponible dentro de la planta.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6" name="Shape 1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13.jpg" id="1697" name="Google Shape;169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3-z0-00.png" id="1698" name="Google Shape;1698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67200" y="607483"/>
            <a:ext cx="3663950" cy="2779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3-z0-01.png" id="1699" name="Google Shape;1699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18450" y="607483"/>
            <a:ext cx="3663950" cy="2779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3-z0-02.png" id="1700" name="Google Shape;1700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67200" y="3373967"/>
            <a:ext cx="3663950" cy="2777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3-z0-03.png" id="1701" name="Google Shape;1701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918450" y="3373967"/>
            <a:ext cx="3663950" cy="2777067"/>
          </a:xfrm>
          <a:prstGeom prst="rect">
            <a:avLst/>
          </a:prstGeom>
          <a:noFill/>
          <a:ln>
            <a:noFill/>
          </a:ln>
        </p:spPr>
      </p:pic>
      <p:sp>
        <p:nvSpPr>
          <p:cNvPr id="1702" name="Google Shape;1702;p25"/>
          <p:cNvSpPr txBox="1"/>
          <p:nvPr/>
        </p:nvSpPr>
        <p:spPr>
          <a:xfrm>
            <a:off x="609600" y="504825"/>
            <a:ext cx="14808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1703" name="Google Shape;1703;p25"/>
          <p:cNvSpPr txBox="1"/>
          <p:nvPr/>
        </p:nvSpPr>
        <p:spPr>
          <a:xfrm>
            <a:off x="705148" y="504825"/>
            <a:ext cx="1388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</a:t>
            </a:r>
            <a:endParaRPr/>
          </a:p>
        </p:txBody>
      </p:sp>
      <p:sp>
        <p:nvSpPr>
          <p:cNvPr id="1704" name="Google Shape;1704;p25"/>
          <p:cNvSpPr txBox="1"/>
          <p:nvPr/>
        </p:nvSpPr>
        <p:spPr>
          <a:xfrm>
            <a:off x="845493" y="504825"/>
            <a:ext cx="18246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—</a:t>
            </a:r>
            <a:endParaRPr/>
          </a:p>
        </p:txBody>
      </p:sp>
      <p:sp>
        <p:nvSpPr>
          <p:cNvPr id="1705" name="Google Shape;1705;p25"/>
          <p:cNvSpPr txBox="1"/>
          <p:nvPr/>
        </p:nvSpPr>
        <p:spPr>
          <a:xfrm>
            <a:off x="1029444" y="504825"/>
            <a:ext cx="15284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1706" name="Google Shape;1706;p25"/>
          <p:cNvSpPr txBox="1"/>
          <p:nvPr/>
        </p:nvSpPr>
        <p:spPr>
          <a:xfrm>
            <a:off x="1129754" y="504825"/>
            <a:ext cx="14049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1707" name="Google Shape;1707;p25"/>
          <p:cNvSpPr txBox="1"/>
          <p:nvPr/>
        </p:nvSpPr>
        <p:spPr>
          <a:xfrm>
            <a:off x="1217712" y="504825"/>
            <a:ext cx="1561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708" name="Google Shape;1708;p25"/>
          <p:cNvSpPr txBox="1"/>
          <p:nvPr/>
        </p:nvSpPr>
        <p:spPr>
          <a:xfrm>
            <a:off x="1321296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709" name="Google Shape;1709;p25"/>
          <p:cNvSpPr txBox="1"/>
          <p:nvPr/>
        </p:nvSpPr>
        <p:spPr>
          <a:xfrm>
            <a:off x="1431280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1710" name="Google Shape;1710;p25"/>
          <p:cNvSpPr txBox="1"/>
          <p:nvPr/>
        </p:nvSpPr>
        <p:spPr>
          <a:xfrm>
            <a:off x="1544687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711" name="Google Shape;1711;p25"/>
          <p:cNvSpPr txBox="1"/>
          <p:nvPr/>
        </p:nvSpPr>
        <p:spPr>
          <a:xfrm>
            <a:off x="1689795" y="504825"/>
            <a:ext cx="14927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1712" name="Google Shape;1712;p25"/>
          <p:cNvSpPr txBox="1"/>
          <p:nvPr/>
        </p:nvSpPr>
        <p:spPr>
          <a:xfrm>
            <a:off x="1786533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1713" name="Google Shape;1713;p25"/>
          <p:cNvSpPr txBox="1"/>
          <p:nvPr/>
        </p:nvSpPr>
        <p:spPr>
          <a:xfrm>
            <a:off x="1899940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714" name="Google Shape;1714;p25"/>
          <p:cNvSpPr txBox="1"/>
          <p:nvPr/>
        </p:nvSpPr>
        <p:spPr>
          <a:xfrm>
            <a:off x="2063948" y="504825"/>
            <a:ext cx="17770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</a:t>
            </a:r>
            <a:endParaRPr/>
          </a:p>
        </p:txBody>
      </p:sp>
      <p:sp>
        <p:nvSpPr>
          <p:cNvPr id="1715" name="Google Shape;1715;p25"/>
          <p:cNvSpPr txBox="1"/>
          <p:nvPr/>
        </p:nvSpPr>
        <p:spPr>
          <a:xfrm>
            <a:off x="2189113" y="504825"/>
            <a:ext cx="14793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716" name="Google Shape;1716;p25"/>
          <p:cNvSpPr txBox="1"/>
          <p:nvPr/>
        </p:nvSpPr>
        <p:spPr>
          <a:xfrm>
            <a:off x="2284512" y="504825"/>
            <a:ext cx="16430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1717" name="Google Shape;1717;p25"/>
          <p:cNvSpPr txBox="1"/>
          <p:nvPr/>
        </p:nvSpPr>
        <p:spPr>
          <a:xfrm>
            <a:off x="2396282" y="504825"/>
            <a:ext cx="1110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718" name="Google Shape;1718;p25"/>
          <p:cNvSpPr txBox="1"/>
          <p:nvPr/>
        </p:nvSpPr>
        <p:spPr>
          <a:xfrm>
            <a:off x="2454771" y="504825"/>
            <a:ext cx="16326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1719" name="Google Shape;1719;p25"/>
          <p:cNvSpPr txBox="1"/>
          <p:nvPr/>
        </p:nvSpPr>
        <p:spPr>
          <a:xfrm>
            <a:off x="2565499" y="504825"/>
            <a:ext cx="15597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720" name="Google Shape;1720;p25"/>
          <p:cNvSpPr txBox="1"/>
          <p:nvPr/>
        </p:nvSpPr>
        <p:spPr>
          <a:xfrm>
            <a:off x="2668935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721" name="Google Shape;1721;p25"/>
          <p:cNvSpPr txBox="1"/>
          <p:nvPr/>
        </p:nvSpPr>
        <p:spPr>
          <a:xfrm>
            <a:off x="609600" y="1260574"/>
            <a:ext cx="14108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1722" name="Google Shape;1722;p25"/>
          <p:cNvSpPr txBox="1"/>
          <p:nvPr/>
        </p:nvSpPr>
        <p:spPr>
          <a:xfrm>
            <a:off x="693390" y="1260574"/>
            <a:ext cx="11013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723" name="Google Shape;1723;p25"/>
          <p:cNvSpPr txBox="1"/>
          <p:nvPr/>
        </p:nvSpPr>
        <p:spPr>
          <a:xfrm>
            <a:off x="746224" y="1260574"/>
            <a:ext cx="1576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1724" name="Google Shape;1724;p25"/>
          <p:cNvSpPr txBox="1"/>
          <p:nvPr/>
        </p:nvSpPr>
        <p:spPr>
          <a:xfrm>
            <a:off x="846534" y="1260574"/>
            <a:ext cx="1714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1725" name="Google Shape;1725;p25"/>
          <p:cNvSpPr txBox="1"/>
          <p:nvPr/>
        </p:nvSpPr>
        <p:spPr>
          <a:xfrm>
            <a:off x="960686" y="1260574"/>
            <a:ext cx="14138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1726" name="Google Shape;1726;p25"/>
          <p:cNvSpPr txBox="1"/>
          <p:nvPr/>
        </p:nvSpPr>
        <p:spPr>
          <a:xfrm>
            <a:off x="1044773" y="1260574"/>
            <a:ext cx="1714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1727" name="Google Shape;1727;p25"/>
          <p:cNvSpPr txBox="1"/>
          <p:nvPr/>
        </p:nvSpPr>
        <p:spPr>
          <a:xfrm>
            <a:off x="1158925" y="1260574"/>
            <a:ext cx="1640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1728" name="Google Shape;1728;p25"/>
          <p:cNvSpPr txBox="1"/>
          <p:nvPr/>
        </p:nvSpPr>
        <p:spPr>
          <a:xfrm>
            <a:off x="1265634" y="1260574"/>
            <a:ext cx="10998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Í</a:t>
            </a:r>
            <a:endParaRPr/>
          </a:p>
        </p:txBody>
      </p:sp>
      <p:sp>
        <p:nvSpPr>
          <p:cNvPr id="1729" name="Google Shape;1729;p25"/>
          <p:cNvSpPr txBox="1"/>
          <p:nvPr/>
        </p:nvSpPr>
        <p:spPr>
          <a:xfrm>
            <a:off x="1318320" y="1260574"/>
            <a:ext cx="1576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730" name="Google Shape;1730;p25"/>
          <p:cNvSpPr txBox="1"/>
          <p:nvPr/>
        </p:nvSpPr>
        <p:spPr>
          <a:xfrm>
            <a:off x="1466999" y="1260574"/>
            <a:ext cx="16177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1731" name="Google Shape;1731;p25"/>
          <p:cNvSpPr txBox="1"/>
          <p:nvPr/>
        </p:nvSpPr>
        <p:spPr>
          <a:xfrm>
            <a:off x="1619696" y="1260574"/>
            <a:ext cx="10447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1732" name="Google Shape;1732;p25"/>
          <p:cNvSpPr txBox="1"/>
          <p:nvPr/>
        </p:nvSpPr>
        <p:spPr>
          <a:xfrm>
            <a:off x="1715095" y="1260574"/>
            <a:ext cx="14004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1733" name="Google Shape;1733;p25"/>
          <p:cNvSpPr txBox="1"/>
          <p:nvPr/>
        </p:nvSpPr>
        <p:spPr>
          <a:xfrm>
            <a:off x="1797844" y="1260574"/>
            <a:ext cx="15344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1734" name="Google Shape;1734;p25"/>
          <p:cNvSpPr txBox="1"/>
          <p:nvPr/>
        </p:nvSpPr>
        <p:spPr>
          <a:xfrm>
            <a:off x="1893987" y="1260574"/>
            <a:ext cx="10105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endParaRPr/>
          </a:p>
        </p:txBody>
      </p:sp>
      <p:sp>
        <p:nvSpPr>
          <p:cNvPr id="1735" name="Google Shape;1735;p25"/>
          <p:cNvSpPr txBox="1"/>
          <p:nvPr/>
        </p:nvSpPr>
        <p:spPr>
          <a:xfrm>
            <a:off x="1937742" y="1260574"/>
            <a:ext cx="13885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1736" name="Google Shape;1736;p25"/>
          <p:cNvSpPr txBox="1"/>
          <p:nvPr/>
        </p:nvSpPr>
        <p:spPr>
          <a:xfrm>
            <a:off x="2019300" y="1260574"/>
            <a:ext cx="14034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/>
          </a:p>
        </p:txBody>
      </p:sp>
      <p:sp>
        <p:nvSpPr>
          <p:cNvPr id="1737" name="Google Shape;1737;p25"/>
          <p:cNvSpPr txBox="1"/>
          <p:nvPr/>
        </p:nvSpPr>
        <p:spPr>
          <a:xfrm>
            <a:off x="2150566" y="1260574"/>
            <a:ext cx="18484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1738" name="Google Shape;1738;p25"/>
          <p:cNvSpPr txBox="1"/>
          <p:nvPr/>
        </p:nvSpPr>
        <p:spPr>
          <a:xfrm>
            <a:off x="2278112" y="1260574"/>
            <a:ext cx="12471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²</a:t>
            </a:r>
            <a:endParaRPr/>
          </a:p>
        </p:txBody>
      </p:sp>
      <p:sp>
        <p:nvSpPr>
          <p:cNvPr id="1739" name="Google Shape;1739;p25"/>
          <p:cNvSpPr txBox="1"/>
          <p:nvPr/>
        </p:nvSpPr>
        <p:spPr>
          <a:xfrm>
            <a:off x="609600" y="1679674"/>
            <a:ext cx="1195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740" name="Google Shape;1740;p25"/>
          <p:cNvSpPr txBox="1"/>
          <p:nvPr/>
        </p:nvSpPr>
        <p:spPr>
          <a:xfrm>
            <a:off x="681335" y="1679674"/>
            <a:ext cx="1366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1741" name="Google Shape;1741;p25"/>
          <p:cNvSpPr txBox="1"/>
          <p:nvPr/>
        </p:nvSpPr>
        <p:spPr>
          <a:xfrm>
            <a:off x="770186" y="1679674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1742" name="Google Shape;1742;p25"/>
          <p:cNvSpPr txBox="1"/>
          <p:nvPr/>
        </p:nvSpPr>
        <p:spPr>
          <a:xfrm>
            <a:off x="850850" y="167967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743" name="Google Shape;1743;p25"/>
          <p:cNvSpPr txBox="1"/>
          <p:nvPr/>
        </p:nvSpPr>
        <p:spPr>
          <a:xfrm>
            <a:off x="927943" y="1679674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744" name="Google Shape;1744;p25"/>
          <p:cNvSpPr txBox="1"/>
          <p:nvPr/>
        </p:nvSpPr>
        <p:spPr>
          <a:xfrm>
            <a:off x="1010245" y="1679674"/>
            <a:ext cx="12144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1745" name="Google Shape;1745;p25"/>
          <p:cNvSpPr txBox="1"/>
          <p:nvPr/>
        </p:nvSpPr>
        <p:spPr>
          <a:xfrm>
            <a:off x="1083915" y="167967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746" name="Google Shape;1746;p25"/>
          <p:cNvSpPr txBox="1"/>
          <p:nvPr/>
        </p:nvSpPr>
        <p:spPr>
          <a:xfrm>
            <a:off x="1125885" y="1679674"/>
            <a:ext cx="1287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747" name="Google Shape;1747;p25"/>
          <p:cNvSpPr txBox="1"/>
          <p:nvPr/>
        </p:nvSpPr>
        <p:spPr>
          <a:xfrm>
            <a:off x="1206847" y="167967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748" name="Google Shape;1748;p25"/>
          <p:cNvSpPr txBox="1"/>
          <p:nvPr/>
        </p:nvSpPr>
        <p:spPr>
          <a:xfrm>
            <a:off x="1248817" y="167967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749" name="Google Shape;1749;p25"/>
          <p:cNvSpPr txBox="1"/>
          <p:nvPr/>
        </p:nvSpPr>
        <p:spPr>
          <a:xfrm>
            <a:off x="609600" y="1970187"/>
            <a:ext cx="1293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750" name="Google Shape;1750;p25"/>
          <p:cNvSpPr txBox="1"/>
          <p:nvPr/>
        </p:nvSpPr>
        <p:spPr>
          <a:xfrm>
            <a:off x="691158" y="1970187"/>
            <a:ext cx="15210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1751" name="Google Shape;1751;p25"/>
          <p:cNvSpPr txBox="1"/>
          <p:nvPr/>
        </p:nvSpPr>
        <p:spPr>
          <a:xfrm>
            <a:off x="795486" y="1970187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1752" name="Google Shape;1752;p25"/>
          <p:cNvSpPr txBox="1"/>
          <p:nvPr/>
        </p:nvSpPr>
        <p:spPr>
          <a:xfrm>
            <a:off x="880765" y="1970187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753" name="Google Shape;1753;p25"/>
          <p:cNvSpPr txBox="1"/>
          <p:nvPr/>
        </p:nvSpPr>
        <p:spPr>
          <a:xfrm>
            <a:off x="922734" y="197018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754" name="Google Shape;1754;p25"/>
          <p:cNvSpPr txBox="1"/>
          <p:nvPr/>
        </p:nvSpPr>
        <p:spPr>
          <a:xfrm>
            <a:off x="999827" y="197018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755" name="Google Shape;1755;p25"/>
          <p:cNvSpPr txBox="1"/>
          <p:nvPr/>
        </p:nvSpPr>
        <p:spPr>
          <a:xfrm>
            <a:off x="1090612" y="1970187"/>
            <a:ext cx="1157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1756" name="Google Shape;1756;p25"/>
          <p:cNvSpPr txBox="1"/>
          <p:nvPr/>
        </p:nvSpPr>
        <p:spPr>
          <a:xfrm>
            <a:off x="1158627" y="197018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757" name="Google Shape;1757;p25"/>
          <p:cNvSpPr txBox="1"/>
          <p:nvPr/>
        </p:nvSpPr>
        <p:spPr>
          <a:xfrm>
            <a:off x="1235720" y="1970187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758" name="Google Shape;1758;p25"/>
          <p:cNvSpPr txBox="1"/>
          <p:nvPr/>
        </p:nvSpPr>
        <p:spPr>
          <a:xfrm>
            <a:off x="609600" y="2260699"/>
            <a:ext cx="13245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1759" name="Google Shape;1759;p25"/>
          <p:cNvSpPr txBox="1"/>
          <p:nvPr/>
        </p:nvSpPr>
        <p:spPr>
          <a:xfrm>
            <a:off x="694283" y="2260699"/>
            <a:ext cx="1294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760" name="Google Shape;1760;p25"/>
          <p:cNvSpPr txBox="1"/>
          <p:nvPr/>
        </p:nvSpPr>
        <p:spPr>
          <a:xfrm>
            <a:off x="775990" y="2260699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Ñ</a:t>
            </a:r>
            <a:endParaRPr/>
          </a:p>
        </p:txBody>
      </p:sp>
      <p:sp>
        <p:nvSpPr>
          <p:cNvPr id="1761" name="Google Shape;1761;p25"/>
          <p:cNvSpPr txBox="1"/>
          <p:nvPr/>
        </p:nvSpPr>
        <p:spPr>
          <a:xfrm>
            <a:off x="866775" y="2260699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1762" name="Google Shape;1762;p25"/>
          <p:cNvSpPr txBox="1"/>
          <p:nvPr/>
        </p:nvSpPr>
        <p:spPr>
          <a:xfrm>
            <a:off x="609600" y="2551212"/>
            <a:ext cx="12516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763" name="Google Shape;1763;p25"/>
          <p:cNvSpPr txBox="1"/>
          <p:nvPr/>
        </p:nvSpPr>
        <p:spPr>
          <a:xfrm>
            <a:off x="686991" y="2551212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1764" name="Google Shape;1764;p25"/>
          <p:cNvSpPr txBox="1"/>
          <p:nvPr/>
        </p:nvSpPr>
        <p:spPr>
          <a:xfrm>
            <a:off x="780306" y="2551212"/>
            <a:ext cx="1285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765" name="Google Shape;1765;p25"/>
          <p:cNvSpPr txBox="1"/>
          <p:nvPr/>
        </p:nvSpPr>
        <p:spPr>
          <a:xfrm>
            <a:off x="861120" y="2551212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766" name="Google Shape;1766;p25"/>
          <p:cNvSpPr txBox="1"/>
          <p:nvPr/>
        </p:nvSpPr>
        <p:spPr>
          <a:xfrm>
            <a:off x="903238" y="2551212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767" name="Google Shape;1767;p25"/>
          <p:cNvSpPr txBox="1"/>
          <p:nvPr/>
        </p:nvSpPr>
        <p:spPr>
          <a:xfrm>
            <a:off x="994023" y="2551212"/>
            <a:ext cx="1294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768" name="Google Shape;1768;p25"/>
          <p:cNvSpPr txBox="1"/>
          <p:nvPr/>
        </p:nvSpPr>
        <p:spPr>
          <a:xfrm>
            <a:off x="609600" y="2841724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1769" name="Google Shape;1769;p25"/>
          <p:cNvSpPr txBox="1"/>
          <p:nvPr/>
        </p:nvSpPr>
        <p:spPr>
          <a:xfrm>
            <a:off x="702766" y="2841724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770" name="Google Shape;1770;p25"/>
          <p:cNvSpPr txBox="1"/>
          <p:nvPr/>
        </p:nvSpPr>
        <p:spPr>
          <a:xfrm>
            <a:off x="785068" y="284172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771" name="Google Shape;1771;p25"/>
          <p:cNvSpPr txBox="1"/>
          <p:nvPr/>
        </p:nvSpPr>
        <p:spPr>
          <a:xfrm>
            <a:off x="827038" y="284172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772" name="Google Shape;1772;p25"/>
          <p:cNvSpPr txBox="1"/>
          <p:nvPr/>
        </p:nvSpPr>
        <p:spPr>
          <a:xfrm>
            <a:off x="904131" y="2841724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773" name="Google Shape;1773;p25"/>
          <p:cNvSpPr txBox="1"/>
          <p:nvPr/>
        </p:nvSpPr>
        <p:spPr>
          <a:xfrm>
            <a:off x="994916" y="2841724"/>
            <a:ext cx="11251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1774" name="Google Shape;1774;p25"/>
          <p:cNvSpPr txBox="1"/>
          <p:nvPr/>
        </p:nvSpPr>
        <p:spPr>
          <a:xfrm>
            <a:off x="1059656" y="2841724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775" name="Google Shape;1775;p25"/>
          <p:cNvSpPr txBox="1"/>
          <p:nvPr/>
        </p:nvSpPr>
        <p:spPr>
          <a:xfrm>
            <a:off x="1140321" y="2841724"/>
            <a:ext cx="1285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776" name="Google Shape;1776;p25"/>
          <p:cNvSpPr txBox="1"/>
          <p:nvPr/>
        </p:nvSpPr>
        <p:spPr>
          <a:xfrm>
            <a:off x="1221135" y="2841724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777" name="Google Shape;1777;p25"/>
          <p:cNvSpPr txBox="1"/>
          <p:nvPr/>
        </p:nvSpPr>
        <p:spPr>
          <a:xfrm>
            <a:off x="1263253" y="2841724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1778" name="Google Shape;1778;p25"/>
          <p:cNvSpPr txBox="1"/>
          <p:nvPr/>
        </p:nvSpPr>
        <p:spPr>
          <a:xfrm>
            <a:off x="1356568" y="2841724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779" name="Google Shape;1779;p25"/>
          <p:cNvSpPr txBox="1"/>
          <p:nvPr/>
        </p:nvSpPr>
        <p:spPr>
          <a:xfrm>
            <a:off x="742950" y="3360837"/>
            <a:ext cx="1526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1780" name="Google Shape;1780;p25"/>
          <p:cNvSpPr txBox="1"/>
          <p:nvPr/>
        </p:nvSpPr>
        <p:spPr>
          <a:xfrm>
            <a:off x="845493" y="3360837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781" name="Google Shape;1781;p25"/>
          <p:cNvSpPr txBox="1"/>
          <p:nvPr/>
        </p:nvSpPr>
        <p:spPr>
          <a:xfrm>
            <a:off x="897434" y="3360837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782" name="Google Shape;1782;p25"/>
          <p:cNvSpPr txBox="1"/>
          <p:nvPr/>
        </p:nvSpPr>
        <p:spPr>
          <a:xfrm>
            <a:off x="980331" y="3360837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1783" name="Google Shape;1783;p25"/>
          <p:cNvSpPr txBox="1"/>
          <p:nvPr/>
        </p:nvSpPr>
        <p:spPr>
          <a:xfrm>
            <a:off x="1072902" y="3360837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1784" name="Google Shape;1784;p25"/>
          <p:cNvSpPr txBox="1"/>
          <p:nvPr/>
        </p:nvSpPr>
        <p:spPr>
          <a:xfrm>
            <a:off x="1177082" y="3360837"/>
            <a:ext cx="1512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785" name="Google Shape;1785;p25"/>
          <p:cNvSpPr txBox="1"/>
          <p:nvPr/>
        </p:nvSpPr>
        <p:spPr>
          <a:xfrm>
            <a:off x="1278136" y="3360837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786" name="Google Shape;1786;p25"/>
          <p:cNvSpPr txBox="1"/>
          <p:nvPr/>
        </p:nvSpPr>
        <p:spPr>
          <a:xfrm>
            <a:off x="1330077" y="3360837"/>
            <a:ext cx="14614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1787" name="Google Shape;1787;p25"/>
          <p:cNvSpPr txBox="1"/>
          <p:nvPr/>
        </p:nvSpPr>
        <p:spPr>
          <a:xfrm>
            <a:off x="1426071" y="3360837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1788" name="Google Shape;1788;p25"/>
          <p:cNvSpPr txBox="1"/>
          <p:nvPr/>
        </p:nvSpPr>
        <p:spPr>
          <a:xfrm>
            <a:off x="1505992" y="3360837"/>
            <a:ext cx="13722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789" name="Google Shape;1789;p25"/>
          <p:cNvSpPr txBox="1"/>
          <p:nvPr/>
        </p:nvSpPr>
        <p:spPr>
          <a:xfrm>
            <a:off x="1593056" y="3360837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790" name="Google Shape;1790;p25"/>
          <p:cNvSpPr txBox="1"/>
          <p:nvPr/>
        </p:nvSpPr>
        <p:spPr>
          <a:xfrm>
            <a:off x="3037731" y="3351312"/>
            <a:ext cx="13022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</a:t>
            </a:r>
            <a:endParaRPr/>
          </a:p>
        </p:txBody>
      </p:sp>
      <p:sp>
        <p:nvSpPr>
          <p:cNvPr id="1791" name="Google Shape;1791;p25"/>
          <p:cNvSpPr txBox="1"/>
          <p:nvPr/>
        </p:nvSpPr>
        <p:spPr>
          <a:xfrm>
            <a:off x="3115419" y="3351312"/>
            <a:ext cx="10060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</a:t>
            </a:r>
            <a:endParaRPr/>
          </a:p>
        </p:txBody>
      </p:sp>
      <p:sp>
        <p:nvSpPr>
          <p:cNvPr id="1792" name="Google Shape;1792;p25"/>
          <p:cNvSpPr txBox="1"/>
          <p:nvPr/>
        </p:nvSpPr>
        <p:spPr>
          <a:xfrm>
            <a:off x="3163491" y="3351312"/>
            <a:ext cx="12293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</a:t>
            </a:r>
            <a:endParaRPr/>
          </a:p>
        </p:txBody>
      </p:sp>
      <p:sp>
        <p:nvSpPr>
          <p:cNvPr id="1793" name="Google Shape;1793;p25"/>
          <p:cNvSpPr txBox="1"/>
          <p:nvPr/>
        </p:nvSpPr>
        <p:spPr>
          <a:xfrm>
            <a:off x="3233886" y="3351312"/>
            <a:ext cx="1180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</a:t>
            </a:r>
            <a:endParaRPr/>
          </a:p>
        </p:txBody>
      </p:sp>
      <p:sp>
        <p:nvSpPr>
          <p:cNvPr id="1794" name="Google Shape;1794;p25"/>
          <p:cNvSpPr txBox="1"/>
          <p:nvPr/>
        </p:nvSpPr>
        <p:spPr>
          <a:xfrm>
            <a:off x="3299371" y="3351312"/>
            <a:ext cx="879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</a:t>
            </a:r>
            <a:endParaRPr/>
          </a:p>
        </p:txBody>
      </p:sp>
      <p:sp>
        <p:nvSpPr>
          <p:cNvPr id="1795" name="Google Shape;1795;p25"/>
          <p:cNvSpPr txBox="1"/>
          <p:nvPr/>
        </p:nvSpPr>
        <p:spPr>
          <a:xfrm>
            <a:off x="3334792" y="3351312"/>
            <a:ext cx="12546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/>
          </a:p>
        </p:txBody>
      </p:sp>
      <p:sp>
        <p:nvSpPr>
          <p:cNvPr id="1796" name="Google Shape;1796;p25"/>
          <p:cNvSpPr txBox="1"/>
          <p:nvPr/>
        </p:nvSpPr>
        <p:spPr>
          <a:xfrm>
            <a:off x="3442097" y="3351312"/>
            <a:ext cx="10031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endParaRPr/>
          </a:p>
        </p:txBody>
      </p:sp>
      <p:sp>
        <p:nvSpPr>
          <p:cNvPr id="1797" name="Google Shape;1797;p25"/>
          <p:cNvSpPr txBox="1"/>
          <p:nvPr/>
        </p:nvSpPr>
        <p:spPr>
          <a:xfrm>
            <a:off x="3489871" y="3351312"/>
            <a:ext cx="12531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/>
          </a:p>
        </p:txBody>
      </p:sp>
      <p:sp>
        <p:nvSpPr>
          <p:cNvPr id="1798" name="Google Shape;1798;p25"/>
          <p:cNvSpPr txBox="1"/>
          <p:nvPr/>
        </p:nvSpPr>
        <p:spPr>
          <a:xfrm>
            <a:off x="3562648" y="3351312"/>
            <a:ext cx="10016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endParaRPr/>
          </a:p>
        </p:txBody>
      </p:sp>
      <p:sp>
        <p:nvSpPr>
          <p:cNvPr id="1799" name="Google Shape;1799;p25"/>
          <p:cNvSpPr txBox="1"/>
          <p:nvPr/>
        </p:nvSpPr>
        <p:spPr>
          <a:xfrm>
            <a:off x="3610273" y="3351312"/>
            <a:ext cx="12144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</a:t>
            </a:r>
            <a:endParaRPr/>
          </a:p>
        </p:txBody>
      </p:sp>
      <p:sp>
        <p:nvSpPr>
          <p:cNvPr id="1800" name="Google Shape;1800;p25"/>
          <p:cNvSpPr txBox="1"/>
          <p:nvPr/>
        </p:nvSpPr>
        <p:spPr>
          <a:xfrm>
            <a:off x="3679180" y="3351312"/>
            <a:ext cx="879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</a:t>
            </a:r>
            <a:endParaRPr/>
          </a:p>
        </p:txBody>
      </p:sp>
      <p:sp>
        <p:nvSpPr>
          <p:cNvPr id="1801" name="Google Shape;1801;p25"/>
          <p:cNvSpPr txBox="1"/>
          <p:nvPr/>
        </p:nvSpPr>
        <p:spPr>
          <a:xfrm>
            <a:off x="2552849" y="6186488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802" name="Google Shape;1802;p25"/>
          <p:cNvSpPr txBox="1"/>
          <p:nvPr/>
        </p:nvSpPr>
        <p:spPr>
          <a:xfrm>
            <a:off x="2590651" y="6186488"/>
            <a:ext cx="13692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1803" name="Google Shape;1803;p25"/>
          <p:cNvSpPr txBox="1"/>
          <p:nvPr/>
        </p:nvSpPr>
        <p:spPr>
          <a:xfrm>
            <a:off x="2684562" y="6186488"/>
            <a:ext cx="11563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804" name="Google Shape;1804;p25"/>
          <p:cNvSpPr txBox="1"/>
          <p:nvPr/>
        </p:nvSpPr>
        <p:spPr>
          <a:xfrm>
            <a:off x="2757190" y="6186488"/>
            <a:ext cx="12129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1805" name="Google Shape;1805;p25"/>
          <p:cNvSpPr txBox="1"/>
          <p:nvPr/>
        </p:nvSpPr>
        <p:spPr>
          <a:xfrm>
            <a:off x="2835473" y="6186488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806" name="Google Shape;1806;p25"/>
          <p:cNvSpPr txBox="1"/>
          <p:nvPr/>
        </p:nvSpPr>
        <p:spPr>
          <a:xfrm>
            <a:off x="2904827" y="6186488"/>
            <a:ext cx="12471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807" name="Google Shape;1807;p25"/>
          <p:cNvSpPr txBox="1"/>
          <p:nvPr/>
        </p:nvSpPr>
        <p:spPr>
          <a:xfrm>
            <a:off x="3021062" y="6186488"/>
            <a:ext cx="11697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808" name="Google Shape;1808;p25"/>
          <p:cNvSpPr txBox="1"/>
          <p:nvPr/>
        </p:nvSpPr>
        <p:spPr>
          <a:xfrm>
            <a:off x="3095030" y="6186488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809" name="Google Shape;1809;p25"/>
          <p:cNvSpPr txBox="1"/>
          <p:nvPr/>
        </p:nvSpPr>
        <p:spPr>
          <a:xfrm>
            <a:off x="3164384" y="6186488"/>
            <a:ext cx="10924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1810" name="Google Shape;1810;p25"/>
          <p:cNvSpPr txBox="1"/>
          <p:nvPr/>
        </p:nvSpPr>
        <p:spPr>
          <a:xfrm>
            <a:off x="3230612" y="6186488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811" name="Google Shape;1811;p25"/>
          <p:cNvSpPr txBox="1"/>
          <p:nvPr/>
        </p:nvSpPr>
        <p:spPr>
          <a:xfrm>
            <a:off x="3299966" y="6186488"/>
            <a:ext cx="11712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812" name="Google Shape;1812;p25"/>
          <p:cNvSpPr txBox="1"/>
          <p:nvPr/>
        </p:nvSpPr>
        <p:spPr>
          <a:xfrm>
            <a:off x="3374082" y="6186488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813" name="Google Shape;1813;p25"/>
          <p:cNvSpPr txBox="1"/>
          <p:nvPr/>
        </p:nvSpPr>
        <p:spPr>
          <a:xfrm>
            <a:off x="3443436" y="6186488"/>
            <a:ext cx="12471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814" name="Google Shape;1814;p25"/>
          <p:cNvSpPr txBox="1"/>
          <p:nvPr/>
        </p:nvSpPr>
        <p:spPr>
          <a:xfrm>
            <a:off x="3525143" y="6186488"/>
            <a:ext cx="11578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815" name="Google Shape;1815;p25"/>
          <p:cNvSpPr txBox="1"/>
          <p:nvPr/>
        </p:nvSpPr>
        <p:spPr>
          <a:xfrm>
            <a:off x="3597920" y="6186488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816" name="Google Shape;1816;p25"/>
          <p:cNvSpPr txBox="1"/>
          <p:nvPr/>
        </p:nvSpPr>
        <p:spPr>
          <a:xfrm>
            <a:off x="3635722" y="6186488"/>
            <a:ext cx="11653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817" name="Google Shape;1817;p25"/>
          <p:cNvSpPr txBox="1"/>
          <p:nvPr/>
        </p:nvSpPr>
        <p:spPr>
          <a:xfrm>
            <a:off x="3709243" y="6186488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1818" name="Google Shape;1818;p25"/>
          <p:cNvSpPr txBox="1"/>
          <p:nvPr/>
        </p:nvSpPr>
        <p:spPr>
          <a:xfrm>
            <a:off x="9507587" y="6255544"/>
            <a:ext cx="11563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1819" name="Google Shape;1819;p25"/>
          <p:cNvSpPr txBox="1"/>
          <p:nvPr/>
        </p:nvSpPr>
        <p:spPr>
          <a:xfrm>
            <a:off x="9577834" y="6255544"/>
            <a:ext cx="7530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1820" name="Google Shape;1820;p25"/>
          <p:cNvSpPr txBox="1"/>
          <p:nvPr/>
        </p:nvSpPr>
        <p:spPr>
          <a:xfrm>
            <a:off x="9607748" y="6255544"/>
            <a:ext cx="10418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821" name="Google Shape;1821;p25"/>
          <p:cNvSpPr txBox="1"/>
          <p:nvPr/>
        </p:nvSpPr>
        <p:spPr>
          <a:xfrm>
            <a:off x="9666536" y="6255544"/>
            <a:ext cx="11206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822" name="Google Shape;1822;p25"/>
          <p:cNvSpPr txBox="1"/>
          <p:nvPr/>
        </p:nvSpPr>
        <p:spPr>
          <a:xfrm>
            <a:off x="9733211" y="6255544"/>
            <a:ext cx="10745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1823" name="Google Shape;1823;p25"/>
          <p:cNvSpPr txBox="1"/>
          <p:nvPr/>
        </p:nvSpPr>
        <p:spPr>
          <a:xfrm>
            <a:off x="9795272" y="6255544"/>
            <a:ext cx="951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824" name="Google Shape;1824;p25"/>
          <p:cNvSpPr txBox="1"/>
          <p:nvPr/>
        </p:nvSpPr>
        <p:spPr>
          <a:xfrm>
            <a:off x="9874151" y="6255544"/>
            <a:ext cx="8587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825" name="Google Shape;1825;p25"/>
          <p:cNvSpPr txBox="1"/>
          <p:nvPr/>
        </p:nvSpPr>
        <p:spPr>
          <a:xfrm>
            <a:off x="9914632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826" name="Google Shape;1826;p25"/>
          <p:cNvSpPr txBox="1"/>
          <p:nvPr/>
        </p:nvSpPr>
        <p:spPr>
          <a:xfrm>
            <a:off x="9974759" y="6255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1827" name="Google Shape;1827;p25"/>
          <p:cNvSpPr txBox="1"/>
          <p:nvPr/>
        </p:nvSpPr>
        <p:spPr>
          <a:xfrm>
            <a:off x="10010180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828" name="Google Shape;1828;p25"/>
          <p:cNvSpPr txBox="1"/>
          <p:nvPr/>
        </p:nvSpPr>
        <p:spPr>
          <a:xfrm>
            <a:off x="10070157" y="6255544"/>
            <a:ext cx="8602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829" name="Google Shape;1829;p25"/>
          <p:cNvSpPr txBox="1"/>
          <p:nvPr/>
        </p:nvSpPr>
        <p:spPr>
          <a:xfrm>
            <a:off x="10110788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830" name="Google Shape;1830;p25"/>
          <p:cNvSpPr txBox="1"/>
          <p:nvPr/>
        </p:nvSpPr>
        <p:spPr>
          <a:xfrm>
            <a:off x="10170914" y="6255544"/>
            <a:ext cx="1119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831" name="Google Shape;1831;p25"/>
          <p:cNvSpPr txBox="1"/>
          <p:nvPr/>
        </p:nvSpPr>
        <p:spPr>
          <a:xfrm>
            <a:off x="10237440" y="6255544"/>
            <a:ext cx="10105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832" name="Google Shape;1832;p25"/>
          <p:cNvSpPr txBox="1"/>
          <p:nvPr/>
        </p:nvSpPr>
        <p:spPr>
          <a:xfrm>
            <a:off x="10293102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833" name="Google Shape;1833;p25"/>
          <p:cNvSpPr txBox="1"/>
          <p:nvPr/>
        </p:nvSpPr>
        <p:spPr>
          <a:xfrm>
            <a:off x="10322868" y="6255544"/>
            <a:ext cx="1043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834" name="Google Shape;1834;p25"/>
          <p:cNvSpPr txBox="1"/>
          <p:nvPr/>
        </p:nvSpPr>
        <p:spPr>
          <a:xfrm>
            <a:off x="10381804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1835" name="Google Shape;1835;p25"/>
          <p:cNvSpPr txBox="1"/>
          <p:nvPr/>
        </p:nvSpPr>
        <p:spPr>
          <a:xfrm>
            <a:off x="10411569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836" name="Google Shape;1836;p25"/>
          <p:cNvSpPr txBox="1"/>
          <p:nvPr/>
        </p:nvSpPr>
        <p:spPr>
          <a:xfrm>
            <a:off x="10471547" y="6255544"/>
            <a:ext cx="951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837" name="Google Shape;1837;p25"/>
          <p:cNvSpPr txBox="1"/>
          <p:nvPr/>
        </p:nvSpPr>
        <p:spPr>
          <a:xfrm>
            <a:off x="10550426" y="6255544"/>
            <a:ext cx="736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1838" name="Google Shape;1838;p25"/>
          <p:cNvSpPr txBox="1"/>
          <p:nvPr/>
        </p:nvSpPr>
        <p:spPr>
          <a:xfrm>
            <a:off x="10607873" y="6255544"/>
            <a:ext cx="14674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1839" name="Google Shape;1839;p25"/>
          <p:cNvSpPr txBox="1"/>
          <p:nvPr/>
        </p:nvSpPr>
        <p:spPr>
          <a:xfrm>
            <a:off x="10709225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840" name="Google Shape;1840;p25"/>
          <p:cNvSpPr txBox="1"/>
          <p:nvPr/>
        </p:nvSpPr>
        <p:spPr>
          <a:xfrm>
            <a:off x="10769352" y="6255544"/>
            <a:ext cx="11221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1841" name="Google Shape;1841;p25"/>
          <p:cNvSpPr txBox="1"/>
          <p:nvPr/>
        </p:nvSpPr>
        <p:spPr>
          <a:xfrm>
            <a:off x="10836176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842" name="Google Shape;1842;p25"/>
          <p:cNvSpPr txBox="1"/>
          <p:nvPr/>
        </p:nvSpPr>
        <p:spPr>
          <a:xfrm>
            <a:off x="10865941" y="6255544"/>
            <a:ext cx="11221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1843" name="Google Shape;1843;p25"/>
          <p:cNvSpPr txBox="1"/>
          <p:nvPr/>
        </p:nvSpPr>
        <p:spPr>
          <a:xfrm>
            <a:off x="10932765" y="6255544"/>
            <a:ext cx="10418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844" name="Google Shape;1844;p25"/>
          <p:cNvSpPr txBox="1"/>
          <p:nvPr/>
        </p:nvSpPr>
        <p:spPr>
          <a:xfrm>
            <a:off x="10991552" y="6255544"/>
            <a:ext cx="949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845" name="Google Shape;1845;p25"/>
          <p:cNvSpPr txBox="1"/>
          <p:nvPr/>
        </p:nvSpPr>
        <p:spPr>
          <a:xfrm>
            <a:off x="11070431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846" name="Google Shape;1846;p25"/>
          <p:cNvSpPr txBox="1"/>
          <p:nvPr/>
        </p:nvSpPr>
        <p:spPr>
          <a:xfrm>
            <a:off x="11130409" y="6255544"/>
            <a:ext cx="11206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847" name="Google Shape;1847;p25"/>
          <p:cNvSpPr txBox="1"/>
          <p:nvPr/>
        </p:nvSpPr>
        <p:spPr>
          <a:xfrm>
            <a:off x="11226254" y="6255544"/>
            <a:ext cx="14674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1848" name="Google Shape;1848;p25"/>
          <p:cNvSpPr txBox="1"/>
          <p:nvPr/>
        </p:nvSpPr>
        <p:spPr>
          <a:xfrm>
            <a:off x="11327606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849" name="Google Shape;1849;p25"/>
          <p:cNvSpPr txBox="1"/>
          <p:nvPr/>
        </p:nvSpPr>
        <p:spPr>
          <a:xfrm>
            <a:off x="11387733" y="6255544"/>
            <a:ext cx="8751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1850" name="Google Shape;1850;p25"/>
          <p:cNvSpPr txBox="1"/>
          <p:nvPr/>
        </p:nvSpPr>
        <p:spPr>
          <a:xfrm>
            <a:off x="11429851" y="6255544"/>
            <a:ext cx="8602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851" name="Google Shape;1851;p25"/>
          <p:cNvSpPr txBox="1"/>
          <p:nvPr/>
        </p:nvSpPr>
        <p:spPr>
          <a:xfrm>
            <a:off x="11470481" y="6255544"/>
            <a:ext cx="10760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1852" name="Google Shape;1852;p25"/>
          <p:cNvSpPr txBox="1"/>
          <p:nvPr/>
        </p:nvSpPr>
        <p:spPr>
          <a:xfrm>
            <a:off x="11532691" y="6255544"/>
            <a:ext cx="949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853" name="Google Shape;1853;p25"/>
          <p:cNvSpPr txBox="1"/>
          <p:nvPr/>
        </p:nvSpPr>
        <p:spPr>
          <a:xfrm>
            <a:off x="9104709" y="6624638"/>
            <a:ext cx="1727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Æ</a:t>
            </a:r>
            <a:endParaRPr/>
          </a:p>
        </p:txBody>
      </p:sp>
      <p:sp>
        <p:nvSpPr>
          <p:cNvPr id="1854" name="Google Shape;1854;p25"/>
          <p:cNvSpPr txBox="1"/>
          <p:nvPr/>
        </p:nvSpPr>
        <p:spPr>
          <a:xfrm>
            <a:off x="9229725" y="6624638"/>
            <a:ext cx="12918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1855" name="Google Shape;1855;p25"/>
          <p:cNvSpPr txBox="1"/>
          <p:nvPr/>
        </p:nvSpPr>
        <p:spPr>
          <a:xfrm>
            <a:off x="9311134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1856" name="Google Shape;1856;p25"/>
          <p:cNvSpPr txBox="1"/>
          <p:nvPr/>
        </p:nvSpPr>
        <p:spPr>
          <a:xfrm>
            <a:off x="9415165" y="6624638"/>
            <a:ext cx="1382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857" name="Google Shape;1857;p25"/>
          <p:cNvSpPr txBox="1"/>
          <p:nvPr/>
        </p:nvSpPr>
        <p:spPr>
          <a:xfrm>
            <a:off x="9505652" y="6624638"/>
            <a:ext cx="1433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858" name="Google Shape;1858;p25"/>
          <p:cNvSpPr txBox="1"/>
          <p:nvPr/>
        </p:nvSpPr>
        <p:spPr>
          <a:xfrm>
            <a:off x="9652843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1859" name="Google Shape;1859;p25"/>
          <p:cNvSpPr txBox="1"/>
          <p:nvPr/>
        </p:nvSpPr>
        <p:spPr>
          <a:xfrm>
            <a:off x="9747052" y="6624638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1860" name="Google Shape;1860;p25"/>
          <p:cNvSpPr txBox="1"/>
          <p:nvPr/>
        </p:nvSpPr>
        <p:spPr>
          <a:xfrm>
            <a:off x="9885908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861" name="Google Shape;1861;p25"/>
          <p:cNvSpPr txBox="1"/>
          <p:nvPr/>
        </p:nvSpPr>
        <p:spPr>
          <a:xfrm>
            <a:off x="9980116" y="6624638"/>
            <a:ext cx="1017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862" name="Google Shape;1862;p25"/>
          <p:cNvSpPr txBox="1"/>
          <p:nvPr/>
        </p:nvSpPr>
        <p:spPr>
          <a:xfrm>
            <a:off x="10034141" y="6624638"/>
            <a:ext cx="1394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1863" name="Google Shape;1863;p25"/>
          <p:cNvSpPr txBox="1"/>
          <p:nvPr/>
        </p:nvSpPr>
        <p:spPr>
          <a:xfrm>
            <a:off x="10125819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864" name="Google Shape;1864;p25"/>
          <p:cNvSpPr txBox="1"/>
          <p:nvPr/>
        </p:nvSpPr>
        <p:spPr>
          <a:xfrm>
            <a:off x="10181332" y="6624638"/>
            <a:ext cx="13290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865" name="Google Shape;1865;p25"/>
          <p:cNvSpPr txBox="1"/>
          <p:nvPr/>
        </p:nvSpPr>
        <p:spPr>
          <a:xfrm>
            <a:off x="10318105" y="6624638"/>
            <a:ext cx="985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1866" name="Google Shape;1866;p25"/>
          <p:cNvSpPr txBox="1"/>
          <p:nvPr/>
        </p:nvSpPr>
        <p:spPr>
          <a:xfrm>
            <a:off x="10420499" y="6624638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867" name="Google Shape;1867;p25"/>
          <p:cNvSpPr txBox="1"/>
          <p:nvPr/>
        </p:nvSpPr>
        <p:spPr>
          <a:xfrm>
            <a:off x="10515451" y="6624638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868" name="Google Shape;1868;p25"/>
          <p:cNvSpPr txBox="1"/>
          <p:nvPr/>
        </p:nvSpPr>
        <p:spPr>
          <a:xfrm>
            <a:off x="10600730" y="6624638"/>
            <a:ext cx="1498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1869" name="Google Shape;1869;p25"/>
          <p:cNvSpPr txBox="1"/>
          <p:nvPr/>
        </p:nvSpPr>
        <p:spPr>
          <a:xfrm>
            <a:off x="10702826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870" name="Google Shape;1870;p25"/>
          <p:cNvSpPr txBox="1"/>
          <p:nvPr/>
        </p:nvSpPr>
        <p:spPr>
          <a:xfrm>
            <a:off x="10806857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871" name="Google Shape;1871;p25"/>
          <p:cNvSpPr txBox="1"/>
          <p:nvPr/>
        </p:nvSpPr>
        <p:spPr>
          <a:xfrm>
            <a:off x="10901065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872" name="Google Shape;1872;p25"/>
          <p:cNvSpPr txBox="1"/>
          <p:nvPr/>
        </p:nvSpPr>
        <p:spPr>
          <a:xfrm>
            <a:off x="10956578" y="6624638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1873" name="Google Shape;1873;p25"/>
          <p:cNvSpPr txBox="1"/>
          <p:nvPr/>
        </p:nvSpPr>
        <p:spPr>
          <a:xfrm>
            <a:off x="11063139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874" name="Google Shape;1874;p25"/>
          <p:cNvSpPr txBox="1"/>
          <p:nvPr/>
        </p:nvSpPr>
        <p:spPr>
          <a:xfrm>
            <a:off x="11414968" y="6617494"/>
            <a:ext cx="9867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</a:t>
            </a:r>
            <a:endParaRPr/>
          </a:p>
        </p:txBody>
      </p:sp>
      <p:sp>
        <p:nvSpPr>
          <p:cNvPr id="1875" name="Google Shape;1875;p25"/>
          <p:cNvSpPr txBox="1"/>
          <p:nvPr/>
        </p:nvSpPr>
        <p:spPr>
          <a:xfrm>
            <a:off x="11461105" y="6617494"/>
            <a:ext cx="11965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</a:t>
            </a:r>
            <a:endParaRPr/>
          </a:p>
        </p:txBody>
      </p:sp>
      <p:sp>
        <p:nvSpPr>
          <p:cNvPr id="1876" name="Google Shape;1876;p25"/>
          <p:cNvSpPr txBox="1"/>
          <p:nvPr/>
        </p:nvSpPr>
        <p:spPr>
          <a:xfrm>
            <a:off x="11556206" y="6636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/</a:t>
            </a:r>
            <a:endParaRPr/>
          </a:p>
        </p:txBody>
      </p:sp>
      <p:sp>
        <p:nvSpPr>
          <p:cNvPr id="1877" name="Google Shape;1877;p25"/>
          <p:cNvSpPr txBox="1"/>
          <p:nvPr/>
        </p:nvSpPr>
        <p:spPr>
          <a:xfrm>
            <a:off x="11619607" y="6636544"/>
            <a:ext cx="10090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/>
          </a:p>
        </p:txBody>
      </p:sp>
      <p:sp>
        <p:nvSpPr>
          <p:cNvPr id="1878" name="Google Shape;1878;p25"/>
          <p:cNvSpPr txBox="1"/>
          <p:nvPr/>
        </p:nvSpPr>
        <p:spPr>
          <a:xfrm>
            <a:off x="11675120" y="6636544"/>
            <a:ext cx="10492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r>
            <a:endParaRPr/>
          </a:p>
        </p:txBody>
      </p:sp>
      <p:sp>
        <p:nvSpPr>
          <p:cNvPr id="1879" name="Google Shape;1879;p25"/>
          <p:cNvSpPr txBox="1"/>
          <p:nvPr/>
        </p:nvSpPr>
        <p:spPr>
          <a:xfrm>
            <a:off x="609600" y="678656"/>
            <a:ext cx="310690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Monoambiente</a:t>
            </a:r>
            <a:endParaRPr/>
          </a:p>
        </p:txBody>
      </p:sp>
      <p:sp>
        <p:nvSpPr>
          <p:cNvPr id="1880" name="Google Shape;1880;p25"/>
          <p:cNvSpPr txBox="1"/>
          <p:nvPr/>
        </p:nvSpPr>
        <p:spPr>
          <a:xfrm>
            <a:off x="1619250" y="1670149"/>
            <a:ext cx="67729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34,35 m²</a:t>
            </a:r>
            <a:endParaRPr/>
          </a:p>
        </p:txBody>
      </p:sp>
      <p:sp>
        <p:nvSpPr>
          <p:cNvPr id="1881" name="Google Shape;1881;p25"/>
          <p:cNvSpPr txBox="1"/>
          <p:nvPr/>
        </p:nvSpPr>
        <p:spPr>
          <a:xfrm>
            <a:off x="1619250" y="1960662"/>
            <a:ext cx="237111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Estar-dormitorio y cocina-comedor</a:t>
            </a:r>
            <a:endParaRPr/>
          </a:p>
        </p:txBody>
      </p:sp>
      <p:sp>
        <p:nvSpPr>
          <p:cNvPr id="1882" name="Google Shape;1882;p25"/>
          <p:cNvSpPr txBox="1"/>
          <p:nvPr/>
        </p:nvSpPr>
        <p:spPr>
          <a:xfrm>
            <a:off x="1619250" y="2251174"/>
            <a:ext cx="16551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1883" name="Google Shape;1883;p25"/>
          <p:cNvSpPr txBox="1"/>
          <p:nvPr/>
        </p:nvSpPr>
        <p:spPr>
          <a:xfrm>
            <a:off x="1619250" y="2541687"/>
            <a:ext cx="224879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Anafe vitrocerámico y purificador</a:t>
            </a:r>
            <a:endParaRPr/>
          </a:p>
        </p:txBody>
      </p:sp>
      <p:sp>
        <p:nvSpPr>
          <p:cNvPr id="1884" name="Google Shape;1884;p25"/>
          <p:cNvSpPr txBox="1"/>
          <p:nvPr/>
        </p:nvSpPr>
        <p:spPr>
          <a:xfrm>
            <a:off x="1619250" y="2832199"/>
            <a:ext cx="39440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Este</a:t>
            </a:r>
            <a:endParaRPr/>
          </a:p>
        </p:txBody>
      </p:sp>
      <p:sp>
        <p:nvSpPr>
          <p:cNvPr id="1885" name="Google Shape;1885;p25"/>
          <p:cNvSpPr txBox="1"/>
          <p:nvPr/>
        </p:nvSpPr>
        <p:spPr>
          <a:xfrm>
            <a:off x="742950" y="3701355"/>
            <a:ext cx="476881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29B</a:t>
            </a:r>
            <a:endParaRPr/>
          </a:p>
        </p:txBody>
      </p:sp>
      <p:sp>
        <p:nvSpPr>
          <p:cNvPr id="1886" name="Google Shape;1886;p25"/>
          <p:cNvSpPr txBox="1"/>
          <p:nvPr/>
        </p:nvSpPr>
        <p:spPr>
          <a:xfrm>
            <a:off x="1219200" y="3720405"/>
            <a:ext cx="62740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29</a:t>
            </a:r>
            <a:endParaRPr/>
          </a:p>
        </p:txBody>
      </p:sp>
      <p:sp>
        <p:nvSpPr>
          <p:cNvPr id="1887" name="Google Shape;1887;p25"/>
          <p:cNvSpPr txBox="1"/>
          <p:nvPr/>
        </p:nvSpPr>
        <p:spPr>
          <a:xfrm>
            <a:off x="2935039" y="3720405"/>
            <a:ext cx="9659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94.890</a:t>
            </a:r>
            <a:endParaRPr/>
          </a:p>
        </p:txBody>
      </p:sp>
      <p:sp>
        <p:nvSpPr>
          <p:cNvPr id="1888" name="Google Shape;1888;p25"/>
          <p:cNvSpPr txBox="1"/>
          <p:nvPr/>
        </p:nvSpPr>
        <p:spPr>
          <a:xfrm>
            <a:off x="1219200" y="3925193"/>
            <a:ext cx="7800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Sin cochera</a:t>
            </a:r>
            <a:endParaRPr/>
          </a:p>
        </p:txBody>
      </p:sp>
      <p:sp>
        <p:nvSpPr>
          <p:cNvPr id="1889" name="Google Shape;1889;p25"/>
          <p:cNvSpPr txBox="1"/>
          <p:nvPr/>
        </p:nvSpPr>
        <p:spPr>
          <a:xfrm>
            <a:off x="742950" y="4195614"/>
            <a:ext cx="476881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30B</a:t>
            </a:r>
            <a:endParaRPr/>
          </a:p>
        </p:txBody>
      </p:sp>
      <p:sp>
        <p:nvSpPr>
          <p:cNvPr id="1890" name="Google Shape;1890;p25"/>
          <p:cNvSpPr txBox="1"/>
          <p:nvPr/>
        </p:nvSpPr>
        <p:spPr>
          <a:xfrm>
            <a:off x="1219200" y="4214664"/>
            <a:ext cx="62740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30</a:t>
            </a:r>
            <a:endParaRPr/>
          </a:p>
        </p:txBody>
      </p:sp>
      <p:sp>
        <p:nvSpPr>
          <p:cNvPr id="1891" name="Google Shape;1891;p25"/>
          <p:cNvSpPr txBox="1"/>
          <p:nvPr/>
        </p:nvSpPr>
        <p:spPr>
          <a:xfrm>
            <a:off x="2935039" y="4214664"/>
            <a:ext cx="9659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94.890</a:t>
            </a:r>
            <a:endParaRPr/>
          </a:p>
        </p:txBody>
      </p:sp>
      <p:sp>
        <p:nvSpPr>
          <p:cNvPr id="1892" name="Google Shape;1892;p25"/>
          <p:cNvSpPr txBox="1"/>
          <p:nvPr/>
        </p:nvSpPr>
        <p:spPr>
          <a:xfrm>
            <a:off x="1219200" y="4419451"/>
            <a:ext cx="7800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Sin cochera</a:t>
            </a:r>
            <a:endParaRPr/>
          </a:p>
        </p:txBody>
      </p:sp>
      <p:sp>
        <p:nvSpPr>
          <p:cNvPr id="1893" name="Google Shape;1893;p25"/>
          <p:cNvSpPr txBox="1"/>
          <p:nvPr/>
        </p:nvSpPr>
        <p:spPr>
          <a:xfrm>
            <a:off x="609600" y="4794647"/>
            <a:ext cx="328366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*Consultar disponibilidad con lista de precios en </a:t>
            </a:r>
            <a:endParaRPr/>
          </a:p>
        </p:txBody>
      </p:sp>
      <p:sp>
        <p:nvSpPr>
          <p:cNvPr id="1894" name="Google Shape;1894;p25"/>
          <p:cNvSpPr txBox="1"/>
          <p:nvPr/>
        </p:nvSpPr>
        <p:spPr>
          <a:xfrm>
            <a:off x="609600" y="4966097"/>
            <a:ext cx="86878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tiempo real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8" name="Shape 1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14.jpg" id="1899" name="Google Shape;189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4-z0-00.png" id="1900" name="Google Shape;1900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67200" y="607483"/>
            <a:ext cx="3663950" cy="2779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4-z0-01.png" id="1901" name="Google Shape;1901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18450" y="607483"/>
            <a:ext cx="3663950" cy="2779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4-z0-02.png" id="1902" name="Google Shape;1902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67200" y="3373967"/>
            <a:ext cx="3663950" cy="2777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4-z0-03.png" id="1903" name="Google Shape;1903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918450" y="3373967"/>
            <a:ext cx="3663950" cy="2777067"/>
          </a:xfrm>
          <a:prstGeom prst="rect">
            <a:avLst/>
          </a:prstGeom>
          <a:noFill/>
          <a:ln>
            <a:noFill/>
          </a:ln>
        </p:spPr>
      </p:pic>
      <p:sp>
        <p:nvSpPr>
          <p:cNvPr id="1904" name="Google Shape;1904;p26"/>
          <p:cNvSpPr txBox="1"/>
          <p:nvPr/>
        </p:nvSpPr>
        <p:spPr>
          <a:xfrm>
            <a:off x="609600" y="504825"/>
            <a:ext cx="14808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1905" name="Google Shape;1905;p26"/>
          <p:cNvSpPr txBox="1"/>
          <p:nvPr/>
        </p:nvSpPr>
        <p:spPr>
          <a:xfrm>
            <a:off x="705148" y="504825"/>
            <a:ext cx="1388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</a:t>
            </a:r>
            <a:endParaRPr/>
          </a:p>
        </p:txBody>
      </p:sp>
      <p:sp>
        <p:nvSpPr>
          <p:cNvPr id="1906" name="Google Shape;1906;p26"/>
          <p:cNvSpPr txBox="1"/>
          <p:nvPr/>
        </p:nvSpPr>
        <p:spPr>
          <a:xfrm>
            <a:off x="845493" y="504825"/>
            <a:ext cx="18246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—</a:t>
            </a:r>
            <a:endParaRPr/>
          </a:p>
        </p:txBody>
      </p:sp>
      <p:sp>
        <p:nvSpPr>
          <p:cNvPr id="1907" name="Google Shape;1907;p26"/>
          <p:cNvSpPr txBox="1"/>
          <p:nvPr/>
        </p:nvSpPr>
        <p:spPr>
          <a:xfrm>
            <a:off x="1029444" y="504825"/>
            <a:ext cx="15284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1908" name="Google Shape;1908;p26"/>
          <p:cNvSpPr txBox="1"/>
          <p:nvPr/>
        </p:nvSpPr>
        <p:spPr>
          <a:xfrm>
            <a:off x="1129754" y="504825"/>
            <a:ext cx="14049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1909" name="Google Shape;1909;p26"/>
          <p:cNvSpPr txBox="1"/>
          <p:nvPr/>
        </p:nvSpPr>
        <p:spPr>
          <a:xfrm>
            <a:off x="1217712" y="504825"/>
            <a:ext cx="1561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910" name="Google Shape;1910;p26"/>
          <p:cNvSpPr txBox="1"/>
          <p:nvPr/>
        </p:nvSpPr>
        <p:spPr>
          <a:xfrm>
            <a:off x="1321296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911" name="Google Shape;1911;p26"/>
          <p:cNvSpPr txBox="1"/>
          <p:nvPr/>
        </p:nvSpPr>
        <p:spPr>
          <a:xfrm>
            <a:off x="1431280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1912" name="Google Shape;1912;p26"/>
          <p:cNvSpPr txBox="1"/>
          <p:nvPr/>
        </p:nvSpPr>
        <p:spPr>
          <a:xfrm>
            <a:off x="1544687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913" name="Google Shape;1913;p26"/>
          <p:cNvSpPr txBox="1"/>
          <p:nvPr/>
        </p:nvSpPr>
        <p:spPr>
          <a:xfrm>
            <a:off x="1689795" y="504825"/>
            <a:ext cx="14927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1914" name="Google Shape;1914;p26"/>
          <p:cNvSpPr txBox="1"/>
          <p:nvPr/>
        </p:nvSpPr>
        <p:spPr>
          <a:xfrm>
            <a:off x="1786533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1915" name="Google Shape;1915;p26"/>
          <p:cNvSpPr txBox="1"/>
          <p:nvPr/>
        </p:nvSpPr>
        <p:spPr>
          <a:xfrm>
            <a:off x="1899940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916" name="Google Shape;1916;p26"/>
          <p:cNvSpPr txBox="1"/>
          <p:nvPr/>
        </p:nvSpPr>
        <p:spPr>
          <a:xfrm>
            <a:off x="2063948" y="504825"/>
            <a:ext cx="17770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</a:t>
            </a:r>
            <a:endParaRPr/>
          </a:p>
        </p:txBody>
      </p:sp>
      <p:sp>
        <p:nvSpPr>
          <p:cNvPr id="1917" name="Google Shape;1917;p26"/>
          <p:cNvSpPr txBox="1"/>
          <p:nvPr/>
        </p:nvSpPr>
        <p:spPr>
          <a:xfrm>
            <a:off x="2189113" y="504825"/>
            <a:ext cx="14793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918" name="Google Shape;1918;p26"/>
          <p:cNvSpPr txBox="1"/>
          <p:nvPr/>
        </p:nvSpPr>
        <p:spPr>
          <a:xfrm>
            <a:off x="2284512" y="504825"/>
            <a:ext cx="16430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1919" name="Google Shape;1919;p26"/>
          <p:cNvSpPr txBox="1"/>
          <p:nvPr/>
        </p:nvSpPr>
        <p:spPr>
          <a:xfrm>
            <a:off x="2396282" y="504825"/>
            <a:ext cx="1110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920" name="Google Shape;1920;p26"/>
          <p:cNvSpPr txBox="1"/>
          <p:nvPr/>
        </p:nvSpPr>
        <p:spPr>
          <a:xfrm>
            <a:off x="2454771" y="504825"/>
            <a:ext cx="16326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1921" name="Google Shape;1921;p26"/>
          <p:cNvSpPr txBox="1"/>
          <p:nvPr/>
        </p:nvSpPr>
        <p:spPr>
          <a:xfrm>
            <a:off x="2565499" y="504825"/>
            <a:ext cx="15597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1922" name="Google Shape;1922;p26"/>
          <p:cNvSpPr txBox="1"/>
          <p:nvPr/>
        </p:nvSpPr>
        <p:spPr>
          <a:xfrm>
            <a:off x="2668935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923" name="Google Shape;1923;p26"/>
          <p:cNvSpPr txBox="1"/>
          <p:nvPr/>
        </p:nvSpPr>
        <p:spPr>
          <a:xfrm>
            <a:off x="609600" y="1260574"/>
            <a:ext cx="14108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1924" name="Google Shape;1924;p26"/>
          <p:cNvSpPr txBox="1"/>
          <p:nvPr/>
        </p:nvSpPr>
        <p:spPr>
          <a:xfrm>
            <a:off x="693390" y="1260574"/>
            <a:ext cx="11013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925" name="Google Shape;1925;p26"/>
          <p:cNvSpPr txBox="1"/>
          <p:nvPr/>
        </p:nvSpPr>
        <p:spPr>
          <a:xfrm>
            <a:off x="746224" y="1260574"/>
            <a:ext cx="1576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1926" name="Google Shape;1926;p26"/>
          <p:cNvSpPr txBox="1"/>
          <p:nvPr/>
        </p:nvSpPr>
        <p:spPr>
          <a:xfrm>
            <a:off x="846534" y="1260574"/>
            <a:ext cx="1714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1927" name="Google Shape;1927;p26"/>
          <p:cNvSpPr txBox="1"/>
          <p:nvPr/>
        </p:nvSpPr>
        <p:spPr>
          <a:xfrm>
            <a:off x="960686" y="1260574"/>
            <a:ext cx="14138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1928" name="Google Shape;1928;p26"/>
          <p:cNvSpPr txBox="1"/>
          <p:nvPr/>
        </p:nvSpPr>
        <p:spPr>
          <a:xfrm>
            <a:off x="1044773" y="1260574"/>
            <a:ext cx="1714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1929" name="Google Shape;1929;p26"/>
          <p:cNvSpPr txBox="1"/>
          <p:nvPr/>
        </p:nvSpPr>
        <p:spPr>
          <a:xfrm>
            <a:off x="1158925" y="1260574"/>
            <a:ext cx="1640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1930" name="Google Shape;1930;p26"/>
          <p:cNvSpPr txBox="1"/>
          <p:nvPr/>
        </p:nvSpPr>
        <p:spPr>
          <a:xfrm>
            <a:off x="1265634" y="1260574"/>
            <a:ext cx="10998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Í</a:t>
            </a:r>
            <a:endParaRPr/>
          </a:p>
        </p:txBody>
      </p:sp>
      <p:sp>
        <p:nvSpPr>
          <p:cNvPr id="1931" name="Google Shape;1931;p26"/>
          <p:cNvSpPr txBox="1"/>
          <p:nvPr/>
        </p:nvSpPr>
        <p:spPr>
          <a:xfrm>
            <a:off x="1318320" y="1260574"/>
            <a:ext cx="1576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932" name="Google Shape;1932;p26"/>
          <p:cNvSpPr txBox="1"/>
          <p:nvPr/>
        </p:nvSpPr>
        <p:spPr>
          <a:xfrm>
            <a:off x="1466999" y="1260574"/>
            <a:ext cx="15656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933" name="Google Shape;1933;p26"/>
          <p:cNvSpPr txBox="1"/>
          <p:nvPr/>
        </p:nvSpPr>
        <p:spPr>
          <a:xfrm>
            <a:off x="1614488" y="1260574"/>
            <a:ext cx="10447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1934" name="Google Shape;1934;p26"/>
          <p:cNvSpPr txBox="1"/>
          <p:nvPr/>
        </p:nvSpPr>
        <p:spPr>
          <a:xfrm>
            <a:off x="1709886" y="1260574"/>
            <a:ext cx="14019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1935" name="Google Shape;1935;p26"/>
          <p:cNvSpPr txBox="1"/>
          <p:nvPr/>
        </p:nvSpPr>
        <p:spPr>
          <a:xfrm>
            <a:off x="1792784" y="1260574"/>
            <a:ext cx="15344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1936" name="Google Shape;1936;p26"/>
          <p:cNvSpPr txBox="1"/>
          <p:nvPr/>
        </p:nvSpPr>
        <p:spPr>
          <a:xfrm>
            <a:off x="1888927" y="1260574"/>
            <a:ext cx="10090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endParaRPr/>
          </a:p>
        </p:txBody>
      </p:sp>
      <p:sp>
        <p:nvSpPr>
          <p:cNvPr id="1937" name="Google Shape;1937;p26"/>
          <p:cNvSpPr txBox="1"/>
          <p:nvPr/>
        </p:nvSpPr>
        <p:spPr>
          <a:xfrm>
            <a:off x="1932533" y="1260574"/>
            <a:ext cx="13900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1938" name="Google Shape;1938;p26"/>
          <p:cNvSpPr txBox="1"/>
          <p:nvPr/>
        </p:nvSpPr>
        <p:spPr>
          <a:xfrm>
            <a:off x="2014240" y="1260574"/>
            <a:ext cx="14019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/>
          </a:p>
        </p:txBody>
      </p:sp>
      <p:sp>
        <p:nvSpPr>
          <p:cNvPr id="1939" name="Google Shape;1939;p26"/>
          <p:cNvSpPr txBox="1"/>
          <p:nvPr/>
        </p:nvSpPr>
        <p:spPr>
          <a:xfrm>
            <a:off x="2145357" y="1260574"/>
            <a:ext cx="18484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1940" name="Google Shape;1940;p26"/>
          <p:cNvSpPr txBox="1"/>
          <p:nvPr/>
        </p:nvSpPr>
        <p:spPr>
          <a:xfrm>
            <a:off x="2272903" y="1260574"/>
            <a:ext cx="12471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²</a:t>
            </a:r>
            <a:endParaRPr/>
          </a:p>
        </p:txBody>
      </p:sp>
      <p:sp>
        <p:nvSpPr>
          <p:cNvPr id="1941" name="Google Shape;1941;p26"/>
          <p:cNvSpPr txBox="1"/>
          <p:nvPr/>
        </p:nvSpPr>
        <p:spPr>
          <a:xfrm>
            <a:off x="609600" y="1679674"/>
            <a:ext cx="1195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942" name="Google Shape;1942;p26"/>
          <p:cNvSpPr txBox="1"/>
          <p:nvPr/>
        </p:nvSpPr>
        <p:spPr>
          <a:xfrm>
            <a:off x="681335" y="1679674"/>
            <a:ext cx="1366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1943" name="Google Shape;1943;p26"/>
          <p:cNvSpPr txBox="1"/>
          <p:nvPr/>
        </p:nvSpPr>
        <p:spPr>
          <a:xfrm>
            <a:off x="770186" y="1679674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1944" name="Google Shape;1944;p26"/>
          <p:cNvSpPr txBox="1"/>
          <p:nvPr/>
        </p:nvSpPr>
        <p:spPr>
          <a:xfrm>
            <a:off x="850850" y="167967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945" name="Google Shape;1945;p26"/>
          <p:cNvSpPr txBox="1"/>
          <p:nvPr/>
        </p:nvSpPr>
        <p:spPr>
          <a:xfrm>
            <a:off x="927943" y="1679674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946" name="Google Shape;1946;p26"/>
          <p:cNvSpPr txBox="1"/>
          <p:nvPr/>
        </p:nvSpPr>
        <p:spPr>
          <a:xfrm>
            <a:off x="1010245" y="1679674"/>
            <a:ext cx="12144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1947" name="Google Shape;1947;p26"/>
          <p:cNvSpPr txBox="1"/>
          <p:nvPr/>
        </p:nvSpPr>
        <p:spPr>
          <a:xfrm>
            <a:off x="1083915" y="167967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948" name="Google Shape;1948;p26"/>
          <p:cNvSpPr txBox="1"/>
          <p:nvPr/>
        </p:nvSpPr>
        <p:spPr>
          <a:xfrm>
            <a:off x="1125885" y="1679674"/>
            <a:ext cx="1287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949" name="Google Shape;1949;p26"/>
          <p:cNvSpPr txBox="1"/>
          <p:nvPr/>
        </p:nvSpPr>
        <p:spPr>
          <a:xfrm>
            <a:off x="1206847" y="167967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950" name="Google Shape;1950;p26"/>
          <p:cNvSpPr txBox="1"/>
          <p:nvPr/>
        </p:nvSpPr>
        <p:spPr>
          <a:xfrm>
            <a:off x="1248817" y="167967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951" name="Google Shape;1951;p26"/>
          <p:cNvSpPr txBox="1"/>
          <p:nvPr/>
        </p:nvSpPr>
        <p:spPr>
          <a:xfrm>
            <a:off x="609600" y="1970187"/>
            <a:ext cx="1293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952" name="Google Shape;1952;p26"/>
          <p:cNvSpPr txBox="1"/>
          <p:nvPr/>
        </p:nvSpPr>
        <p:spPr>
          <a:xfrm>
            <a:off x="691158" y="1970187"/>
            <a:ext cx="15210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1953" name="Google Shape;1953;p26"/>
          <p:cNvSpPr txBox="1"/>
          <p:nvPr/>
        </p:nvSpPr>
        <p:spPr>
          <a:xfrm>
            <a:off x="795486" y="1970187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1954" name="Google Shape;1954;p26"/>
          <p:cNvSpPr txBox="1"/>
          <p:nvPr/>
        </p:nvSpPr>
        <p:spPr>
          <a:xfrm>
            <a:off x="880765" y="1970187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955" name="Google Shape;1955;p26"/>
          <p:cNvSpPr txBox="1"/>
          <p:nvPr/>
        </p:nvSpPr>
        <p:spPr>
          <a:xfrm>
            <a:off x="922734" y="197018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956" name="Google Shape;1956;p26"/>
          <p:cNvSpPr txBox="1"/>
          <p:nvPr/>
        </p:nvSpPr>
        <p:spPr>
          <a:xfrm>
            <a:off x="999827" y="197018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957" name="Google Shape;1957;p26"/>
          <p:cNvSpPr txBox="1"/>
          <p:nvPr/>
        </p:nvSpPr>
        <p:spPr>
          <a:xfrm>
            <a:off x="1090612" y="1970187"/>
            <a:ext cx="1157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1958" name="Google Shape;1958;p26"/>
          <p:cNvSpPr txBox="1"/>
          <p:nvPr/>
        </p:nvSpPr>
        <p:spPr>
          <a:xfrm>
            <a:off x="1158627" y="197018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959" name="Google Shape;1959;p26"/>
          <p:cNvSpPr txBox="1"/>
          <p:nvPr/>
        </p:nvSpPr>
        <p:spPr>
          <a:xfrm>
            <a:off x="1235720" y="1970187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1960" name="Google Shape;1960;p26"/>
          <p:cNvSpPr txBox="1"/>
          <p:nvPr/>
        </p:nvSpPr>
        <p:spPr>
          <a:xfrm>
            <a:off x="609600" y="2260699"/>
            <a:ext cx="13245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1961" name="Google Shape;1961;p26"/>
          <p:cNvSpPr txBox="1"/>
          <p:nvPr/>
        </p:nvSpPr>
        <p:spPr>
          <a:xfrm>
            <a:off x="694283" y="2260699"/>
            <a:ext cx="1294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962" name="Google Shape;1962;p26"/>
          <p:cNvSpPr txBox="1"/>
          <p:nvPr/>
        </p:nvSpPr>
        <p:spPr>
          <a:xfrm>
            <a:off x="775990" y="2260699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Ñ</a:t>
            </a:r>
            <a:endParaRPr/>
          </a:p>
        </p:txBody>
      </p:sp>
      <p:sp>
        <p:nvSpPr>
          <p:cNvPr id="1963" name="Google Shape;1963;p26"/>
          <p:cNvSpPr txBox="1"/>
          <p:nvPr/>
        </p:nvSpPr>
        <p:spPr>
          <a:xfrm>
            <a:off x="866775" y="2260699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1964" name="Google Shape;1964;p26"/>
          <p:cNvSpPr txBox="1"/>
          <p:nvPr/>
        </p:nvSpPr>
        <p:spPr>
          <a:xfrm>
            <a:off x="609600" y="2551212"/>
            <a:ext cx="12516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965" name="Google Shape;1965;p26"/>
          <p:cNvSpPr txBox="1"/>
          <p:nvPr/>
        </p:nvSpPr>
        <p:spPr>
          <a:xfrm>
            <a:off x="686991" y="2551212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1966" name="Google Shape;1966;p26"/>
          <p:cNvSpPr txBox="1"/>
          <p:nvPr/>
        </p:nvSpPr>
        <p:spPr>
          <a:xfrm>
            <a:off x="780306" y="2551212"/>
            <a:ext cx="1285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967" name="Google Shape;1967;p26"/>
          <p:cNvSpPr txBox="1"/>
          <p:nvPr/>
        </p:nvSpPr>
        <p:spPr>
          <a:xfrm>
            <a:off x="861120" y="2551212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968" name="Google Shape;1968;p26"/>
          <p:cNvSpPr txBox="1"/>
          <p:nvPr/>
        </p:nvSpPr>
        <p:spPr>
          <a:xfrm>
            <a:off x="903238" y="2551212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969" name="Google Shape;1969;p26"/>
          <p:cNvSpPr txBox="1"/>
          <p:nvPr/>
        </p:nvSpPr>
        <p:spPr>
          <a:xfrm>
            <a:off x="994023" y="2551212"/>
            <a:ext cx="1294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970" name="Google Shape;1970;p26"/>
          <p:cNvSpPr txBox="1"/>
          <p:nvPr/>
        </p:nvSpPr>
        <p:spPr>
          <a:xfrm>
            <a:off x="609600" y="2841724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1971" name="Google Shape;1971;p26"/>
          <p:cNvSpPr txBox="1"/>
          <p:nvPr/>
        </p:nvSpPr>
        <p:spPr>
          <a:xfrm>
            <a:off x="702766" y="2841724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1972" name="Google Shape;1972;p26"/>
          <p:cNvSpPr txBox="1"/>
          <p:nvPr/>
        </p:nvSpPr>
        <p:spPr>
          <a:xfrm>
            <a:off x="785068" y="284172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973" name="Google Shape;1973;p26"/>
          <p:cNvSpPr txBox="1"/>
          <p:nvPr/>
        </p:nvSpPr>
        <p:spPr>
          <a:xfrm>
            <a:off x="827038" y="284172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1974" name="Google Shape;1974;p26"/>
          <p:cNvSpPr txBox="1"/>
          <p:nvPr/>
        </p:nvSpPr>
        <p:spPr>
          <a:xfrm>
            <a:off x="904131" y="2841724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975" name="Google Shape;1975;p26"/>
          <p:cNvSpPr txBox="1"/>
          <p:nvPr/>
        </p:nvSpPr>
        <p:spPr>
          <a:xfrm>
            <a:off x="994916" y="2841724"/>
            <a:ext cx="11251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1976" name="Google Shape;1976;p26"/>
          <p:cNvSpPr txBox="1"/>
          <p:nvPr/>
        </p:nvSpPr>
        <p:spPr>
          <a:xfrm>
            <a:off x="1059656" y="2841724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1977" name="Google Shape;1977;p26"/>
          <p:cNvSpPr txBox="1"/>
          <p:nvPr/>
        </p:nvSpPr>
        <p:spPr>
          <a:xfrm>
            <a:off x="1140321" y="2841724"/>
            <a:ext cx="1285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1978" name="Google Shape;1978;p26"/>
          <p:cNvSpPr txBox="1"/>
          <p:nvPr/>
        </p:nvSpPr>
        <p:spPr>
          <a:xfrm>
            <a:off x="1221135" y="2841724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1979" name="Google Shape;1979;p26"/>
          <p:cNvSpPr txBox="1"/>
          <p:nvPr/>
        </p:nvSpPr>
        <p:spPr>
          <a:xfrm>
            <a:off x="1263253" y="2841724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1980" name="Google Shape;1980;p26"/>
          <p:cNvSpPr txBox="1"/>
          <p:nvPr/>
        </p:nvSpPr>
        <p:spPr>
          <a:xfrm>
            <a:off x="1356568" y="2841724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1981" name="Google Shape;1981;p26"/>
          <p:cNvSpPr txBox="1"/>
          <p:nvPr/>
        </p:nvSpPr>
        <p:spPr>
          <a:xfrm>
            <a:off x="742950" y="3360837"/>
            <a:ext cx="1526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1982" name="Google Shape;1982;p26"/>
          <p:cNvSpPr txBox="1"/>
          <p:nvPr/>
        </p:nvSpPr>
        <p:spPr>
          <a:xfrm>
            <a:off x="845493" y="3360837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983" name="Google Shape;1983;p26"/>
          <p:cNvSpPr txBox="1"/>
          <p:nvPr/>
        </p:nvSpPr>
        <p:spPr>
          <a:xfrm>
            <a:off x="897434" y="3360837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984" name="Google Shape;1984;p26"/>
          <p:cNvSpPr txBox="1"/>
          <p:nvPr/>
        </p:nvSpPr>
        <p:spPr>
          <a:xfrm>
            <a:off x="980331" y="3360837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1985" name="Google Shape;1985;p26"/>
          <p:cNvSpPr txBox="1"/>
          <p:nvPr/>
        </p:nvSpPr>
        <p:spPr>
          <a:xfrm>
            <a:off x="1072902" y="3360837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1986" name="Google Shape;1986;p26"/>
          <p:cNvSpPr txBox="1"/>
          <p:nvPr/>
        </p:nvSpPr>
        <p:spPr>
          <a:xfrm>
            <a:off x="1177082" y="3360837"/>
            <a:ext cx="1512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1987" name="Google Shape;1987;p26"/>
          <p:cNvSpPr txBox="1"/>
          <p:nvPr/>
        </p:nvSpPr>
        <p:spPr>
          <a:xfrm>
            <a:off x="1278136" y="3360837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1988" name="Google Shape;1988;p26"/>
          <p:cNvSpPr txBox="1"/>
          <p:nvPr/>
        </p:nvSpPr>
        <p:spPr>
          <a:xfrm>
            <a:off x="1330077" y="3360837"/>
            <a:ext cx="14614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1989" name="Google Shape;1989;p26"/>
          <p:cNvSpPr txBox="1"/>
          <p:nvPr/>
        </p:nvSpPr>
        <p:spPr>
          <a:xfrm>
            <a:off x="1426071" y="3360837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1990" name="Google Shape;1990;p26"/>
          <p:cNvSpPr txBox="1"/>
          <p:nvPr/>
        </p:nvSpPr>
        <p:spPr>
          <a:xfrm>
            <a:off x="1505992" y="3360837"/>
            <a:ext cx="13722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1991" name="Google Shape;1991;p26"/>
          <p:cNvSpPr txBox="1"/>
          <p:nvPr/>
        </p:nvSpPr>
        <p:spPr>
          <a:xfrm>
            <a:off x="1593056" y="3360837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1992" name="Google Shape;1992;p26"/>
          <p:cNvSpPr txBox="1"/>
          <p:nvPr/>
        </p:nvSpPr>
        <p:spPr>
          <a:xfrm>
            <a:off x="3037731" y="3351312"/>
            <a:ext cx="13022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</a:t>
            </a:r>
            <a:endParaRPr/>
          </a:p>
        </p:txBody>
      </p:sp>
      <p:sp>
        <p:nvSpPr>
          <p:cNvPr id="1993" name="Google Shape;1993;p26"/>
          <p:cNvSpPr txBox="1"/>
          <p:nvPr/>
        </p:nvSpPr>
        <p:spPr>
          <a:xfrm>
            <a:off x="3115419" y="3351312"/>
            <a:ext cx="10060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</a:t>
            </a:r>
            <a:endParaRPr/>
          </a:p>
        </p:txBody>
      </p:sp>
      <p:sp>
        <p:nvSpPr>
          <p:cNvPr id="1994" name="Google Shape;1994;p26"/>
          <p:cNvSpPr txBox="1"/>
          <p:nvPr/>
        </p:nvSpPr>
        <p:spPr>
          <a:xfrm>
            <a:off x="3163491" y="3351312"/>
            <a:ext cx="12293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</a:t>
            </a:r>
            <a:endParaRPr/>
          </a:p>
        </p:txBody>
      </p:sp>
      <p:sp>
        <p:nvSpPr>
          <p:cNvPr id="1995" name="Google Shape;1995;p26"/>
          <p:cNvSpPr txBox="1"/>
          <p:nvPr/>
        </p:nvSpPr>
        <p:spPr>
          <a:xfrm>
            <a:off x="3233886" y="3351312"/>
            <a:ext cx="1180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</a:t>
            </a:r>
            <a:endParaRPr/>
          </a:p>
        </p:txBody>
      </p:sp>
      <p:sp>
        <p:nvSpPr>
          <p:cNvPr id="1996" name="Google Shape;1996;p26"/>
          <p:cNvSpPr txBox="1"/>
          <p:nvPr/>
        </p:nvSpPr>
        <p:spPr>
          <a:xfrm>
            <a:off x="3299371" y="3351312"/>
            <a:ext cx="879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</a:t>
            </a:r>
            <a:endParaRPr/>
          </a:p>
        </p:txBody>
      </p:sp>
      <p:sp>
        <p:nvSpPr>
          <p:cNvPr id="1997" name="Google Shape;1997;p26"/>
          <p:cNvSpPr txBox="1"/>
          <p:nvPr/>
        </p:nvSpPr>
        <p:spPr>
          <a:xfrm>
            <a:off x="3334792" y="3351312"/>
            <a:ext cx="12546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/>
          </a:p>
        </p:txBody>
      </p:sp>
      <p:sp>
        <p:nvSpPr>
          <p:cNvPr id="1998" name="Google Shape;1998;p26"/>
          <p:cNvSpPr txBox="1"/>
          <p:nvPr/>
        </p:nvSpPr>
        <p:spPr>
          <a:xfrm>
            <a:off x="3442097" y="3351312"/>
            <a:ext cx="10031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endParaRPr/>
          </a:p>
        </p:txBody>
      </p:sp>
      <p:sp>
        <p:nvSpPr>
          <p:cNvPr id="1999" name="Google Shape;1999;p26"/>
          <p:cNvSpPr txBox="1"/>
          <p:nvPr/>
        </p:nvSpPr>
        <p:spPr>
          <a:xfrm>
            <a:off x="3489871" y="3351312"/>
            <a:ext cx="12531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/>
          </a:p>
        </p:txBody>
      </p:sp>
      <p:sp>
        <p:nvSpPr>
          <p:cNvPr id="2000" name="Google Shape;2000;p26"/>
          <p:cNvSpPr txBox="1"/>
          <p:nvPr/>
        </p:nvSpPr>
        <p:spPr>
          <a:xfrm>
            <a:off x="3562648" y="3351312"/>
            <a:ext cx="10016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endParaRPr/>
          </a:p>
        </p:txBody>
      </p:sp>
      <p:sp>
        <p:nvSpPr>
          <p:cNvPr id="2001" name="Google Shape;2001;p26"/>
          <p:cNvSpPr txBox="1"/>
          <p:nvPr/>
        </p:nvSpPr>
        <p:spPr>
          <a:xfrm>
            <a:off x="3610273" y="3351312"/>
            <a:ext cx="12144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</a:t>
            </a:r>
            <a:endParaRPr/>
          </a:p>
        </p:txBody>
      </p:sp>
      <p:sp>
        <p:nvSpPr>
          <p:cNvPr id="2002" name="Google Shape;2002;p26"/>
          <p:cNvSpPr txBox="1"/>
          <p:nvPr/>
        </p:nvSpPr>
        <p:spPr>
          <a:xfrm>
            <a:off x="3679180" y="3351312"/>
            <a:ext cx="879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</a:t>
            </a:r>
            <a:endParaRPr/>
          </a:p>
        </p:txBody>
      </p:sp>
      <p:sp>
        <p:nvSpPr>
          <p:cNvPr id="2003" name="Google Shape;2003;p26"/>
          <p:cNvSpPr txBox="1"/>
          <p:nvPr/>
        </p:nvSpPr>
        <p:spPr>
          <a:xfrm>
            <a:off x="2552849" y="6186339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004" name="Google Shape;2004;p26"/>
          <p:cNvSpPr txBox="1"/>
          <p:nvPr/>
        </p:nvSpPr>
        <p:spPr>
          <a:xfrm>
            <a:off x="2590651" y="6186339"/>
            <a:ext cx="13692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005" name="Google Shape;2005;p26"/>
          <p:cNvSpPr txBox="1"/>
          <p:nvPr/>
        </p:nvSpPr>
        <p:spPr>
          <a:xfrm>
            <a:off x="2684562" y="6186339"/>
            <a:ext cx="11563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006" name="Google Shape;2006;p26"/>
          <p:cNvSpPr txBox="1"/>
          <p:nvPr/>
        </p:nvSpPr>
        <p:spPr>
          <a:xfrm>
            <a:off x="2757190" y="6186339"/>
            <a:ext cx="12129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2007" name="Google Shape;2007;p26"/>
          <p:cNvSpPr txBox="1"/>
          <p:nvPr/>
        </p:nvSpPr>
        <p:spPr>
          <a:xfrm>
            <a:off x="2835473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008" name="Google Shape;2008;p26"/>
          <p:cNvSpPr txBox="1"/>
          <p:nvPr/>
        </p:nvSpPr>
        <p:spPr>
          <a:xfrm>
            <a:off x="2904827" y="6186339"/>
            <a:ext cx="12471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009" name="Google Shape;2009;p26"/>
          <p:cNvSpPr txBox="1"/>
          <p:nvPr/>
        </p:nvSpPr>
        <p:spPr>
          <a:xfrm>
            <a:off x="3021062" y="6186339"/>
            <a:ext cx="11697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010" name="Google Shape;2010;p26"/>
          <p:cNvSpPr txBox="1"/>
          <p:nvPr/>
        </p:nvSpPr>
        <p:spPr>
          <a:xfrm>
            <a:off x="3095030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011" name="Google Shape;2011;p26"/>
          <p:cNvSpPr txBox="1"/>
          <p:nvPr/>
        </p:nvSpPr>
        <p:spPr>
          <a:xfrm>
            <a:off x="3164384" y="6186339"/>
            <a:ext cx="10924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2012" name="Google Shape;2012;p26"/>
          <p:cNvSpPr txBox="1"/>
          <p:nvPr/>
        </p:nvSpPr>
        <p:spPr>
          <a:xfrm>
            <a:off x="3230612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013" name="Google Shape;2013;p26"/>
          <p:cNvSpPr txBox="1"/>
          <p:nvPr/>
        </p:nvSpPr>
        <p:spPr>
          <a:xfrm>
            <a:off x="3299966" y="6186339"/>
            <a:ext cx="11712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014" name="Google Shape;2014;p26"/>
          <p:cNvSpPr txBox="1"/>
          <p:nvPr/>
        </p:nvSpPr>
        <p:spPr>
          <a:xfrm>
            <a:off x="3374082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015" name="Google Shape;2015;p26"/>
          <p:cNvSpPr txBox="1"/>
          <p:nvPr/>
        </p:nvSpPr>
        <p:spPr>
          <a:xfrm>
            <a:off x="3443436" y="6186339"/>
            <a:ext cx="12471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016" name="Google Shape;2016;p26"/>
          <p:cNvSpPr txBox="1"/>
          <p:nvPr/>
        </p:nvSpPr>
        <p:spPr>
          <a:xfrm>
            <a:off x="3525143" y="6186339"/>
            <a:ext cx="11578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017" name="Google Shape;2017;p26"/>
          <p:cNvSpPr txBox="1"/>
          <p:nvPr/>
        </p:nvSpPr>
        <p:spPr>
          <a:xfrm>
            <a:off x="3597920" y="6186339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018" name="Google Shape;2018;p26"/>
          <p:cNvSpPr txBox="1"/>
          <p:nvPr/>
        </p:nvSpPr>
        <p:spPr>
          <a:xfrm>
            <a:off x="3635722" y="6186339"/>
            <a:ext cx="11653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019" name="Google Shape;2019;p26"/>
          <p:cNvSpPr txBox="1"/>
          <p:nvPr/>
        </p:nvSpPr>
        <p:spPr>
          <a:xfrm>
            <a:off x="3709243" y="6186339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2020" name="Google Shape;2020;p26"/>
          <p:cNvSpPr txBox="1"/>
          <p:nvPr/>
        </p:nvSpPr>
        <p:spPr>
          <a:xfrm>
            <a:off x="9507587" y="6255544"/>
            <a:ext cx="11563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2021" name="Google Shape;2021;p26"/>
          <p:cNvSpPr txBox="1"/>
          <p:nvPr/>
        </p:nvSpPr>
        <p:spPr>
          <a:xfrm>
            <a:off x="9577834" y="6255544"/>
            <a:ext cx="7530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2022" name="Google Shape;2022;p26"/>
          <p:cNvSpPr txBox="1"/>
          <p:nvPr/>
        </p:nvSpPr>
        <p:spPr>
          <a:xfrm>
            <a:off x="9607748" y="6255544"/>
            <a:ext cx="10418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023" name="Google Shape;2023;p26"/>
          <p:cNvSpPr txBox="1"/>
          <p:nvPr/>
        </p:nvSpPr>
        <p:spPr>
          <a:xfrm>
            <a:off x="9666536" y="6255544"/>
            <a:ext cx="11206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024" name="Google Shape;2024;p26"/>
          <p:cNvSpPr txBox="1"/>
          <p:nvPr/>
        </p:nvSpPr>
        <p:spPr>
          <a:xfrm>
            <a:off x="9733211" y="6255544"/>
            <a:ext cx="10745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025" name="Google Shape;2025;p26"/>
          <p:cNvSpPr txBox="1"/>
          <p:nvPr/>
        </p:nvSpPr>
        <p:spPr>
          <a:xfrm>
            <a:off x="9795272" y="6255544"/>
            <a:ext cx="951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026" name="Google Shape;2026;p26"/>
          <p:cNvSpPr txBox="1"/>
          <p:nvPr/>
        </p:nvSpPr>
        <p:spPr>
          <a:xfrm>
            <a:off x="9874151" y="6255544"/>
            <a:ext cx="8587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027" name="Google Shape;2027;p26"/>
          <p:cNvSpPr txBox="1"/>
          <p:nvPr/>
        </p:nvSpPr>
        <p:spPr>
          <a:xfrm>
            <a:off x="9914632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028" name="Google Shape;2028;p26"/>
          <p:cNvSpPr txBox="1"/>
          <p:nvPr/>
        </p:nvSpPr>
        <p:spPr>
          <a:xfrm>
            <a:off x="9974759" y="6255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2029" name="Google Shape;2029;p26"/>
          <p:cNvSpPr txBox="1"/>
          <p:nvPr/>
        </p:nvSpPr>
        <p:spPr>
          <a:xfrm>
            <a:off x="10010180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030" name="Google Shape;2030;p26"/>
          <p:cNvSpPr txBox="1"/>
          <p:nvPr/>
        </p:nvSpPr>
        <p:spPr>
          <a:xfrm>
            <a:off x="10070157" y="6255544"/>
            <a:ext cx="8602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031" name="Google Shape;2031;p26"/>
          <p:cNvSpPr txBox="1"/>
          <p:nvPr/>
        </p:nvSpPr>
        <p:spPr>
          <a:xfrm>
            <a:off x="10110788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032" name="Google Shape;2032;p26"/>
          <p:cNvSpPr txBox="1"/>
          <p:nvPr/>
        </p:nvSpPr>
        <p:spPr>
          <a:xfrm>
            <a:off x="10170914" y="6255544"/>
            <a:ext cx="1119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033" name="Google Shape;2033;p26"/>
          <p:cNvSpPr txBox="1"/>
          <p:nvPr/>
        </p:nvSpPr>
        <p:spPr>
          <a:xfrm>
            <a:off x="10237440" y="6255544"/>
            <a:ext cx="10105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034" name="Google Shape;2034;p26"/>
          <p:cNvSpPr txBox="1"/>
          <p:nvPr/>
        </p:nvSpPr>
        <p:spPr>
          <a:xfrm>
            <a:off x="10293102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035" name="Google Shape;2035;p26"/>
          <p:cNvSpPr txBox="1"/>
          <p:nvPr/>
        </p:nvSpPr>
        <p:spPr>
          <a:xfrm>
            <a:off x="10322868" y="6255544"/>
            <a:ext cx="1043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036" name="Google Shape;2036;p26"/>
          <p:cNvSpPr txBox="1"/>
          <p:nvPr/>
        </p:nvSpPr>
        <p:spPr>
          <a:xfrm>
            <a:off x="10381804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2037" name="Google Shape;2037;p26"/>
          <p:cNvSpPr txBox="1"/>
          <p:nvPr/>
        </p:nvSpPr>
        <p:spPr>
          <a:xfrm>
            <a:off x="10411569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038" name="Google Shape;2038;p26"/>
          <p:cNvSpPr txBox="1"/>
          <p:nvPr/>
        </p:nvSpPr>
        <p:spPr>
          <a:xfrm>
            <a:off x="10471547" y="6255544"/>
            <a:ext cx="951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039" name="Google Shape;2039;p26"/>
          <p:cNvSpPr txBox="1"/>
          <p:nvPr/>
        </p:nvSpPr>
        <p:spPr>
          <a:xfrm>
            <a:off x="10550426" y="6255544"/>
            <a:ext cx="736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2040" name="Google Shape;2040;p26"/>
          <p:cNvSpPr txBox="1"/>
          <p:nvPr/>
        </p:nvSpPr>
        <p:spPr>
          <a:xfrm>
            <a:off x="10607873" y="6255544"/>
            <a:ext cx="14674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041" name="Google Shape;2041;p26"/>
          <p:cNvSpPr txBox="1"/>
          <p:nvPr/>
        </p:nvSpPr>
        <p:spPr>
          <a:xfrm>
            <a:off x="10709225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042" name="Google Shape;2042;p26"/>
          <p:cNvSpPr txBox="1"/>
          <p:nvPr/>
        </p:nvSpPr>
        <p:spPr>
          <a:xfrm>
            <a:off x="10769352" y="6255544"/>
            <a:ext cx="11221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2043" name="Google Shape;2043;p26"/>
          <p:cNvSpPr txBox="1"/>
          <p:nvPr/>
        </p:nvSpPr>
        <p:spPr>
          <a:xfrm>
            <a:off x="10836176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044" name="Google Shape;2044;p26"/>
          <p:cNvSpPr txBox="1"/>
          <p:nvPr/>
        </p:nvSpPr>
        <p:spPr>
          <a:xfrm>
            <a:off x="10865941" y="6255544"/>
            <a:ext cx="11221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2045" name="Google Shape;2045;p26"/>
          <p:cNvSpPr txBox="1"/>
          <p:nvPr/>
        </p:nvSpPr>
        <p:spPr>
          <a:xfrm>
            <a:off x="10932765" y="6255544"/>
            <a:ext cx="10418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046" name="Google Shape;2046;p26"/>
          <p:cNvSpPr txBox="1"/>
          <p:nvPr/>
        </p:nvSpPr>
        <p:spPr>
          <a:xfrm>
            <a:off x="10991552" y="6255544"/>
            <a:ext cx="949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047" name="Google Shape;2047;p26"/>
          <p:cNvSpPr txBox="1"/>
          <p:nvPr/>
        </p:nvSpPr>
        <p:spPr>
          <a:xfrm>
            <a:off x="11070431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048" name="Google Shape;2048;p26"/>
          <p:cNvSpPr txBox="1"/>
          <p:nvPr/>
        </p:nvSpPr>
        <p:spPr>
          <a:xfrm>
            <a:off x="11130409" y="6255544"/>
            <a:ext cx="11206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049" name="Google Shape;2049;p26"/>
          <p:cNvSpPr txBox="1"/>
          <p:nvPr/>
        </p:nvSpPr>
        <p:spPr>
          <a:xfrm>
            <a:off x="11226254" y="6255544"/>
            <a:ext cx="14674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050" name="Google Shape;2050;p26"/>
          <p:cNvSpPr txBox="1"/>
          <p:nvPr/>
        </p:nvSpPr>
        <p:spPr>
          <a:xfrm>
            <a:off x="11327606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051" name="Google Shape;2051;p26"/>
          <p:cNvSpPr txBox="1"/>
          <p:nvPr/>
        </p:nvSpPr>
        <p:spPr>
          <a:xfrm>
            <a:off x="11387733" y="6255544"/>
            <a:ext cx="8751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052" name="Google Shape;2052;p26"/>
          <p:cNvSpPr txBox="1"/>
          <p:nvPr/>
        </p:nvSpPr>
        <p:spPr>
          <a:xfrm>
            <a:off x="11429851" y="6255544"/>
            <a:ext cx="8602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053" name="Google Shape;2053;p26"/>
          <p:cNvSpPr txBox="1"/>
          <p:nvPr/>
        </p:nvSpPr>
        <p:spPr>
          <a:xfrm>
            <a:off x="11470481" y="6255544"/>
            <a:ext cx="10760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054" name="Google Shape;2054;p26"/>
          <p:cNvSpPr txBox="1"/>
          <p:nvPr/>
        </p:nvSpPr>
        <p:spPr>
          <a:xfrm>
            <a:off x="11532691" y="6255544"/>
            <a:ext cx="949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055" name="Google Shape;2055;p26"/>
          <p:cNvSpPr txBox="1"/>
          <p:nvPr/>
        </p:nvSpPr>
        <p:spPr>
          <a:xfrm>
            <a:off x="9094440" y="6624638"/>
            <a:ext cx="1727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Æ</a:t>
            </a:r>
            <a:endParaRPr/>
          </a:p>
        </p:txBody>
      </p:sp>
      <p:sp>
        <p:nvSpPr>
          <p:cNvPr id="2056" name="Google Shape;2056;p26"/>
          <p:cNvSpPr txBox="1"/>
          <p:nvPr/>
        </p:nvSpPr>
        <p:spPr>
          <a:xfrm>
            <a:off x="9219456" y="6624638"/>
            <a:ext cx="12918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057" name="Google Shape;2057;p26"/>
          <p:cNvSpPr txBox="1"/>
          <p:nvPr/>
        </p:nvSpPr>
        <p:spPr>
          <a:xfrm>
            <a:off x="9300865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2058" name="Google Shape;2058;p26"/>
          <p:cNvSpPr txBox="1"/>
          <p:nvPr/>
        </p:nvSpPr>
        <p:spPr>
          <a:xfrm>
            <a:off x="9404896" y="6624638"/>
            <a:ext cx="1382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059" name="Google Shape;2059;p26"/>
          <p:cNvSpPr txBox="1"/>
          <p:nvPr/>
        </p:nvSpPr>
        <p:spPr>
          <a:xfrm>
            <a:off x="9495383" y="6624638"/>
            <a:ext cx="1433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060" name="Google Shape;2060;p26"/>
          <p:cNvSpPr txBox="1"/>
          <p:nvPr/>
        </p:nvSpPr>
        <p:spPr>
          <a:xfrm>
            <a:off x="9642574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2061" name="Google Shape;2061;p26"/>
          <p:cNvSpPr txBox="1"/>
          <p:nvPr/>
        </p:nvSpPr>
        <p:spPr>
          <a:xfrm>
            <a:off x="9736782" y="6624638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2062" name="Google Shape;2062;p26"/>
          <p:cNvSpPr txBox="1"/>
          <p:nvPr/>
        </p:nvSpPr>
        <p:spPr>
          <a:xfrm>
            <a:off x="9875639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063" name="Google Shape;2063;p26"/>
          <p:cNvSpPr txBox="1"/>
          <p:nvPr/>
        </p:nvSpPr>
        <p:spPr>
          <a:xfrm>
            <a:off x="9969847" y="6624638"/>
            <a:ext cx="1017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064" name="Google Shape;2064;p26"/>
          <p:cNvSpPr txBox="1"/>
          <p:nvPr/>
        </p:nvSpPr>
        <p:spPr>
          <a:xfrm>
            <a:off x="10023872" y="6624638"/>
            <a:ext cx="1394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2065" name="Google Shape;2065;p26"/>
          <p:cNvSpPr txBox="1"/>
          <p:nvPr/>
        </p:nvSpPr>
        <p:spPr>
          <a:xfrm>
            <a:off x="10115550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066" name="Google Shape;2066;p26"/>
          <p:cNvSpPr txBox="1"/>
          <p:nvPr/>
        </p:nvSpPr>
        <p:spPr>
          <a:xfrm>
            <a:off x="10171063" y="6624638"/>
            <a:ext cx="13290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067" name="Google Shape;2067;p26"/>
          <p:cNvSpPr txBox="1"/>
          <p:nvPr/>
        </p:nvSpPr>
        <p:spPr>
          <a:xfrm>
            <a:off x="10307836" y="6624638"/>
            <a:ext cx="985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2068" name="Google Shape;2068;p26"/>
          <p:cNvSpPr txBox="1"/>
          <p:nvPr/>
        </p:nvSpPr>
        <p:spPr>
          <a:xfrm>
            <a:off x="10410230" y="6624638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069" name="Google Shape;2069;p26"/>
          <p:cNvSpPr txBox="1"/>
          <p:nvPr/>
        </p:nvSpPr>
        <p:spPr>
          <a:xfrm>
            <a:off x="10505182" y="6624638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070" name="Google Shape;2070;p26"/>
          <p:cNvSpPr txBox="1"/>
          <p:nvPr/>
        </p:nvSpPr>
        <p:spPr>
          <a:xfrm>
            <a:off x="10590461" y="6624638"/>
            <a:ext cx="1498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2071" name="Google Shape;2071;p26"/>
          <p:cNvSpPr txBox="1"/>
          <p:nvPr/>
        </p:nvSpPr>
        <p:spPr>
          <a:xfrm>
            <a:off x="10692557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072" name="Google Shape;2072;p26"/>
          <p:cNvSpPr txBox="1"/>
          <p:nvPr/>
        </p:nvSpPr>
        <p:spPr>
          <a:xfrm>
            <a:off x="10796588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073" name="Google Shape;2073;p26"/>
          <p:cNvSpPr txBox="1"/>
          <p:nvPr/>
        </p:nvSpPr>
        <p:spPr>
          <a:xfrm>
            <a:off x="10890796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074" name="Google Shape;2074;p26"/>
          <p:cNvSpPr txBox="1"/>
          <p:nvPr/>
        </p:nvSpPr>
        <p:spPr>
          <a:xfrm>
            <a:off x="10946309" y="6624638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2075" name="Google Shape;2075;p26"/>
          <p:cNvSpPr txBox="1"/>
          <p:nvPr/>
        </p:nvSpPr>
        <p:spPr>
          <a:xfrm>
            <a:off x="11052870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076" name="Google Shape;2076;p26"/>
          <p:cNvSpPr txBox="1"/>
          <p:nvPr/>
        </p:nvSpPr>
        <p:spPr>
          <a:xfrm>
            <a:off x="11404699" y="6617494"/>
            <a:ext cx="9867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</a:t>
            </a:r>
            <a:endParaRPr/>
          </a:p>
        </p:txBody>
      </p:sp>
      <p:sp>
        <p:nvSpPr>
          <p:cNvPr id="2077" name="Google Shape;2077;p26"/>
          <p:cNvSpPr txBox="1"/>
          <p:nvPr/>
        </p:nvSpPr>
        <p:spPr>
          <a:xfrm>
            <a:off x="11450836" y="6617494"/>
            <a:ext cx="12992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4</a:t>
            </a:r>
            <a:endParaRPr/>
          </a:p>
        </p:txBody>
      </p:sp>
      <p:sp>
        <p:nvSpPr>
          <p:cNvPr id="2078" name="Google Shape;2078;p26"/>
          <p:cNvSpPr txBox="1"/>
          <p:nvPr/>
        </p:nvSpPr>
        <p:spPr>
          <a:xfrm>
            <a:off x="11556206" y="6636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/</a:t>
            </a:r>
            <a:endParaRPr/>
          </a:p>
        </p:txBody>
      </p:sp>
      <p:sp>
        <p:nvSpPr>
          <p:cNvPr id="2079" name="Google Shape;2079;p26"/>
          <p:cNvSpPr txBox="1"/>
          <p:nvPr/>
        </p:nvSpPr>
        <p:spPr>
          <a:xfrm>
            <a:off x="11619607" y="6636544"/>
            <a:ext cx="10090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/>
          </a:p>
        </p:txBody>
      </p:sp>
      <p:sp>
        <p:nvSpPr>
          <p:cNvPr id="2080" name="Google Shape;2080;p26"/>
          <p:cNvSpPr txBox="1"/>
          <p:nvPr/>
        </p:nvSpPr>
        <p:spPr>
          <a:xfrm>
            <a:off x="11675120" y="6636544"/>
            <a:ext cx="10492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r>
            <a:endParaRPr/>
          </a:p>
        </p:txBody>
      </p:sp>
      <p:sp>
        <p:nvSpPr>
          <p:cNvPr id="2081" name="Google Shape;2081;p26"/>
          <p:cNvSpPr txBox="1"/>
          <p:nvPr/>
        </p:nvSpPr>
        <p:spPr>
          <a:xfrm>
            <a:off x="609600" y="678656"/>
            <a:ext cx="310690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Monoambiente</a:t>
            </a:r>
            <a:endParaRPr/>
          </a:p>
        </p:txBody>
      </p:sp>
      <p:sp>
        <p:nvSpPr>
          <p:cNvPr id="2082" name="Google Shape;2082;p26"/>
          <p:cNvSpPr txBox="1"/>
          <p:nvPr/>
        </p:nvSpPr>
        <p:spPr>
          <a:xfrm>
            <a:off x="1619250" y="1670149"/>
            <a:ext cx="67729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34,35 m²</a:t>
            </a:r>
            <a:endParaRPr/>
          </a:p>
        </p:txBody>
      </p:sp>
      <p:sp>
        <p:nvSpPr>
          <p:cNvPr id="2083" name="Google Shape;2083;p26"/>
          <p:cNvSpPr txBox="1"/>
          <p:nvPr/>
        </p:nvSpPr>
        <p:spPr>
          <a:xfrm>
            <a:off x="1619250" y="1960662"/>
            <a:ext cx="237111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Estar-dormitorio y cocina-comedor</a:t>
            </a:r>
            <a:endParaRPr/>
          </a:p>
        </p:txBody>
      </p:sp>
      <p:sp>
        <p:nvSpPr>
          <p:cNvPr id="2084" name="Google Shape;2084;p26"/>
          <p:cNvSpPr txBox="1"/>
          <p:nvPr/>
        </p:nvSpPr>
        <p:spPr>
          <a:xfrm>
            <a:off x="1619250" y="2251174"/>
            <a:ext cx="16551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2085" name="Google Shape;2085;p26"/>
          <p:cNvSpPr txBox="1"/>
          <p:nvPr/>
        </p:nvSpPr>
        <p:spPr>
          <a:xfrm>
            <a:off x="1619250" y="2541687"/>
            <a:ext cx="224879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Anafe vitrocerámico y purificador</a:t>
            </a:r>
            <a:endParaRPr/>
          </a:p>
        </p:txBody>
      </p:sp>
      <p:sp>
        <p:nvSpPr>
          <p:cNvPr id="2086" name="Google Shape;2086;p26"/>
          <p:cNvSpPr txBox="1"/>
          <p:nvPr/>
        </p:nvSpPr>
        <p:spPr>
          <a:xfrm>
            <a:off x="1619250" y="2832199"/>
            <a:ext cx="33621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Sur</a:t>
            </a:r>
            <a:endParaRPr/>
          </a:p>
        </p:txBody>
      </p:sp>
      <p:sp>
        <p:nvSpPr>
          <p:cNvPr id="2087" name="Google Shape;2087;p26"/>
          <p:cNvSpPr txBox="1"/>
          <p:nvPr/>
        </p:nvSpPr>
        <p:spPr>
          <a:xfrm>
            <a:off x="742950" y="3701355"/>
            <a:ext cx="470612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24C</a:t>
            </a:r>
            <a:endParaRPr/>
          </a:p>
        </p:txBody>
      </p:sp>
      <p:sp>
        <p:nvSpPr>
          <p:cNvPr id="2088" name="Google Shape;2088;p26"/>
          <p:cNvSpPr txBox="1"/>
          <p:nvPr/>
        </p:nvSpPr>
        <p:spPr>
          <a:xfrm>
            <a:off x="1219200" y="3720405"/>
            <a:ext cx="62740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24</a:t>
            </a:r>
            <a:endParaRPr/>
          </a:p>
        </p:txBody>
      </p:sp>
      <p:sp>
        <p:nvSpPr>
          <p:cNvPr id="2089" name="Google Shape;2089;p26"/>
          <p:cNvSpPr txBox="1"/>
          <p:nvPr/>
        </p:nvSpPr>
        <p:spPr>
          <a:xfrm>
            <a:off x="2935039" y="3720405"/>
            <a:ext cx="9659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93.526</a:t>
            </a:r>
            <a:endParaRPr/>
          </a:p>
        </p:txBody>
      </p:sp>
      <p:sp>
        <p:nvSpPr>
          <p:cNvPr id="2090" name="Google Shape;2090;p26"/>
          <p:cNvSpPr txBox="1"/>
          <p:nvPr/>
        </p:nvSpPr>
        <p:spPr>
          <a:xfrm>
            <a:off x="609600" y="4115693"/>
            <a:ext cx="328366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*Consultar disponibilidad con lista de precios en </a:t>
            </a:r>
            <a:endParaRPr/>
          </a:p>
        </p:txBody>
      </p:sp>
      <p:sp>
        <p:nvSpPr>
          <p:cNvPr id="2091" name="Google Shape;2091;p26"/>
          <p:cNvSpPr txBox="1"/>
          <p:nvPr/>
        </p:nvSpPr>
        <p:spPr>
          <a:xfrm>
            <a:off x="609600" y="4287143"/>
            <a:ext cx="86878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tiempo real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5" name="Shape 2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15.jpg" id="2096" name="Google Shape;209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5-z0-00.png" id="2097" name="Google Shape;2097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67200" y="607483"/>
            <a:ext cx="3663950" cy="2779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5-z0-01.png" id="2098" name="Google Shape;2098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18450" y="607483"/>
            <a:ext cx="3663950" cy="2779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5-z0-02.png" id="2099" name="Google Shape;2099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67200" y="3373967"/>
            <a:ext cx="3663950" cy="2777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5-z0-03.png" id="2100" name="Google Shape;2100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918450" y="3373967"/>
            <a:ext cx="3663950" cy="2777067"/>
          </a:xfrm>
          <a:prstGeom prst="rect">
            <a:avLst/>
          </a:prstGeom>
          <a:noFill/>
          <a:ln>
            <a:noFill/>
          </a:ln>
        </p:spPr>
      </p:pic>
      <p:sp>
        <p:nvSpPr>
          <p:cNvPr id="2101" name="Google Shape;2101;p27"/>
          <p:cNvSpPr txBox="1"/>
          <p:nvPr/>
        </p:nvSpPr>
        <p:spPr>
          <a:xfrm>
            <a:off x="609600" y="504825"/>
            <a:ext cx="14808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2102" name="Google Shape;2102;p27"/>
          <p:cNvSpPr txBox="1"/>
          <p:nvPr/>
        </p:nvSpPr>
        <p:spPr>
          <a:xfrm>
            <a:off x="705148" y="504825"/>
            <a:ext cx="1388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</a:t>
            </a:r>
            <a:endParaRPr/>
          </a:p>
        </p:txBody>
      </p:sp>
      <p:sp>
        <p:nvSpPr>
          <p:cNvPr id="2103" name="Google Shape;2103;p27"/>
          <p:cNvSpPr txBox="1"/>
          <p:nvPr/>
        </p:nvSpPr>
        <p:spPr>
          <a:xfrm>
            <a:off x="845493" y="504825"/>
            <a:ext cx="18246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—</a:t>
            </a:r>
            <a:endParaRPr/>
          </a:p>
        </p:txBody>
      </p:sp>
      <p:sp>
        <p:nvSpPr>
          <p:cNvPr id="2104" name="Google Shape;2104;p27"/>
          <p:cNvSpPr txBox="1"/>
          <p:nvPr/>
        </p:nvSpPr>
        <p:spPr>
          <a:xfrm>
            <a:off x="1029444" y="504825"/>
            <a:ext cx="15284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2105" name="Google Shape;2105;p27"/>
          <p:cNvSpPr txBox="1"/>
          <p:nvPr/>
        </p:nvSpPr>
        <p:spPr>
          <a:xfrm>
            <a:off x="1129754" y="504825"/>
            <a:ext cx="14049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2106" name="Google Shape;2106;p27"/>
          <p:cNvSpPr txBox="1"/>
          <p:nvPr/>
        </p:nvSpPr>
        <p:spPr>
          <a:xfrm>
            <a:off x="1217712" y="504825"/>
            <a:ext cx="1561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2107" name="Google Shape;2107;p27"/>
          <p:cNvSpPr txBox="1"/>
          <p:nvPr/>
        </p:nvSpPr>
        <p:spPr>
          <a:xfrm>
            <a:off x="1321296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2108" name="Google Shape;2108;p27"/>
          <p:cNvSpPr txBox="1"/>
          <p:nvPr/>
        </p:nvSpPr>
        <p:spPr>
          <a:xfrm>
            <a:off x="1431280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2109" name="Google Shape;2109;p27"/>
          <p:cNvSpPr txBox="1"/>
          <p:nvPr/>
        </p:nvSpPr>
        <p:spPr>
          <a:xfrm>
            <a:off x="1544687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2110" name="Google Shape;2110;p27"/>
          <p:cNvSpPr txBox="1"/>
          <p:nvPr/>
        </p:nvSpPr>
        <p:spPr>
          <a:xfrm>
            <a:off x="1689795" y="504825"/>
            <a:ext cx="14927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2111" name="Google Shape;2111;p27"/>
          <p:cNvSpPr txBox="1"/>
          <p:nvPr/>
        </p:nvSpPr>
        <p:spPr>
          <a:xfrm>
            <a:off x="1786533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2112" name="Google Shape;2112;p27"/>
          <p:cNvSpPr txBox="1"/>
          <p:nvPr/>
        </p:nvSpPr>
        <p:spPr>
          <a:xfrm>
            <a:off x="1899940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2113" name="Google Shape;2113;p27"/>
          <p:cNvSpPr txBox="1"/>
          <p:nvPr/>
        </p:nvSpPr>
        <p:spPr>
          <a:xfrm>
            <a:off x="2063948" y="504825"/>
            <a:ext cx="17770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</a:t>
            </a:r>
            <a:endParaRPr/>
          </a:p>
        </p:txBody>
      </p:sp>
      <p:sp>
        <p:nvSpPr>
          <p:cNvPr id="2114" name="Google Shape;2114;p27"/>
          <p:cNvSpPr txBox="1"/>
          <p:nvPr/>
        </p:nvSpPr>
        <p:spPr>
          <a:xfrm>
            <a:off x="2189113" y="504825"/>
            <a:ext cx="14793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2115" name="Google Shape;2115;p27"/>
          <p:cNvSpPr txBox="1"/>
          <p:nvPr/>
        </p:nvSpPr>
        <p:spPr>
          <a:xfrm>
            <a:off x="2284512" y="504825"/>
            <a:ext cx="16430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2116" name="Google Shape;2116;p27"/>
          <p:cNvSpPr txBox="1"/>
          <p:nvPr/>
        </p:nvSpPr>
        <p:spPr>
          <a:xfrm>
            <a:off x="2396282" y="504825"/>
            <a:ext cx="1110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2117" name="Google Shape;2117;p27"/>
          <p:cNvSpPr txBox="1"/>
          <p:nvPr/>
        </p:nvSpPr>
        <p:spPr>
          <a:xfrm>
            <a:off x="2454771" y="504825"/>
            <a:ext cx="16326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2118" name="Google Shape;2118;p27"/>
          <p:cNvSpPr txBox="1"/>
          <p:nvPr/>
        </p:nvSpPr>
        <p:spPr>
          <a:xfrm>
            <a:off x="2565499" y="504825"/>
            <a:ext cx="15597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2119" name="Google Shape;2119;p27"/>
          <p:cNvSpPr txBox="1"/>
          <p:nvPr/>
        </p:nvSpPr>
        <p:spPr>
          <a:xfrm>
            <a:off x="2668935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2120" name="Google Shape;2120;p27"/>
          <p:cNvSpPr txBox="1"/>
          <p:nvPr/>
        </p:nvSpPr>
        <p:spPr>
          <a:xfrm>
            <a:off x="609600" y="1260574"/>
            <a:ext cx="14108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121" name="Google Shape;2121;p27"/>
          <p:cNvSpPr txBox="1"/>
          <p:nvPr/>
        </p:nvSpPr>
        <p:spPr>
          <a:xfrm>
            <a:off x="693390" y="1260574"/>
            <a:ext cx="11013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122" name="Google Shape;2122;p27"/>
          <p:cNvSpPr txBox="1"/>
          <p:nvPr/>
        </p:nvSpPr>
        <p:spPr>
          <a:xfrm>
            <a:off x="746224" y="1260574"/>
            <a:ext cx="1576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2123" name="Google Shape;2123;p27"/>
          <p:cNvSpPr txBox="1"/>
          <p:nvPr/>
        </p:nvSpPr>
        <p:spPr>
          <a:xfrm>
            <a:off x="846534" y="1260574"/>
            <a:ext cx="1714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124" name="Google Shape;2124;p27"/>
          <p:cNvSpPr txBox="1"/>
          <p:nvPr/>
        </p:nvSpPr>
        <p:spPr>
          <a:xfrm>
            <a:off x="960686" y="1260574"/>
            <a:ext cx="14138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2125" name="Google Shape;2125;p27"/>
          <p:cNvSpPr txBox="1"/>
          <p:nvPr/>
        </p:nvSpPr>
        <p:spPr>
          <a:xfrm>
            <a:off x="1044773" y="1260574"/>
            <a:ext cx="1714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126" name="Google Shape;2126;p27"/>
          <p:cNvSpPr txBox="1"/>
          <p:nvPr/>
        </p:nvSpPr>
        <p:spPr>
          <a:xfrm>
            <a:off x="1158925" y="1260574"/>
            <a:ext cx="1640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2127" name="Google Shape;2127;p27"/>
          <p:cNvSpPr txBox="1"/>
          <p:nvPr/>
        </p:nvSpPr>
        <p:spPr>
          <a:xfrm>
            <a:off x="1265634" y="1260574"/>
            <a:ext cx="10998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Í</a:t>
            </a:r>
            <a:endParaRPr/>
          </a:p>
        </p:txBody>
      </p:sp>
      <p:sp>
        <p:nvSpPr>
          <p:cNvPr id="2128" name="Google Shape;2128;p27"/>
          <p:cNvSpPr txBox="1"/>
          <p:nvPr/>
        </p:nvSpPr>
        <p:spPr>
          <a:xfrm>
            <a:off x="1318320" y="1260574"/>
            <a:ext cx="1576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129" name="Google Shape;2129;p27"/>
          <p:cNvSpPr txBox="1"/>
          <p:nvPr/>
        </p:nvSpPr>
        <p:spPr>
          <a:xfrm>
            <a:off x="1466999" y="1260574"/>
            <a:ext cx="14793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2130" name="Google Shape;2130;p27"/>
          <p:cNvSpPr txBox="1"/>
          <p:nvPr/>
        </p:nvSpPr>
        <p:spPr>
          <a:xfrm>
            <a:off x="1605855" y="1260574"/>
            <a:ext cx="10432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2131" name="Google Shape;2131;p27"/>
          <p:cNvSpPr txBox="1"/>
          <p:nvPr/>
        </p:nvSpPr>
        <p:spPr>
          <a:xfrm>
            <a:off x="1701254" y="1260574"/>
            <a:ext cx="14004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2132" name="Google Shape;2132;p27"/>
          <p:cNvSpPr txBox="1"/>
          <p:nvPr/>
        </p:nvSpPr>
        <p:spPr>
          <a:xfrm>
            <a:off x="1784003" y="1260574"/>
            <a:ext cx="15344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2133" name="Google Shape;2133;p27"/>
          <p:cNvSpPr txBox="1"/>
          <p:nvPr/>
        </p:nvSpPr>
        <p:spPr>
          <a:xfrm>
            <a:off x="1880146" y="1260574"/>
            <a:ext cx="10105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endParaRPr/>
          </a:p>
        </p:txBody>
      </p:sp>
      <p:sp>
        <p:nvSpPr>
          <p:cNvPr id="2134" name="Google Shape;2134;p27"/>
          <p:cNvSpPr txBox="1"/>
          <p:nvPr/>
        </p:nvSpPr>
        <p:spPr>
          <a:xfrm>
            <a:off x="1923901" y="1260574"/>
            <a:ext cx="13885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  <p:sp>
        <p:nvSpPr>
          <p:cNvPr id="2135" name="Google Shape;2135;p27"/>
          <p:cNvSpPr txBox="1"/>
          <p:nvPr/>
        </p:nvSpPr>
        <p:spPr>
          <a:xfrm>
            <a:off x="2005459" y="1260574"/>
            <a:ext cx="14019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/>
          </a:p>
        </p:txBody>
      </p:sp>
      <p:sp>
        <p:nvSpPr>
          <p:cNvPr id="2136" name="Google Shape;2136;p27"/>
          <p:cNvSpPr txBox="1"/>
          <p:nvPr/>
        </p:nvSpPr>
        <p:spPr>
          <a:xfrm>
            <a:off x="2136725" y="1260574"/>
            <a:ext cx="18484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137" name="Google Shape;2137;p27"/>
          <p:cNvSpPr txBox="1"/>
          <p:nvPr/>
        </p:nvSpPr>
        <p:spPr>
          <a:xfrm>
            <a:off x="2264271" y="1260574"/>
            <a:ext cx="12471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²</a:t>
            </a:r>
            <a:endParaRPr/>
          </a:p>
        </p:txBody>
      </p:sp>
      <p:sp>
        <p:nvSpPr>
          <p:cNvPr id="2138" name="Google Shape;2138;p27"/>
          <p:cNvSpPr txBox="1"/>
          <p:nvPr/>
        </p:nvSpPr>
        <p:spPr>
          <a:xfrm>
            <a:off x="609600" y="1679674"/>
            <a:ext cx="1195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139" name="Google Shape;2139;p27"/>
          <p:cNvSpPr txBox="1"/>
          <p:nvPr/>
        </p:nvSpPr>
        <p:spPr>
          <a:xfrm>
            <a:off x="681335" y="1679674"/>
            <a:ext cx="1366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2140" name="Google Shape;2140;p27"/>
          <p:cNvSpPr txBox="1"/>
          <p:nvPr/>
        </p:nvSpPr>
        <p:spPr>
          <a:xfrm>
            <a:off x="770186" y="1679674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2141" name="Google Shape;2141;p27"/>
          <p:cNvSpPr txBox="1"/>
          <p:nvPr/>
        </p:nvSpPr>
        <p:spPr>
          <a:xfrm>
            <a:off x="850850" y="167967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142" name="Google Shape;2142;p27"/>
          <p:cNvSpPr txBox="1"/>
          <p:nvPr/>
        </p:nvSpPr>
        <p:spPr>
          <a:xfrm>
            <a:off x="927943" y="1679674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143" name="Google Shape;2143;p27"/>
          <p:cNvSpPr txBox="1"/>
          <p:nvPr/>
        </p:nvSpPr>
        <p:spPr>
          <a:xfrm>
            <a:off x="1010245" y="1679674"/>
            <a:ext cx="12144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2144" name="Google Shape;2144;p27"/>
          <p:cNvSpPr txBox="1"/>
          <p:nvPr/>
        </p:nvSpPr>
        <p:spPr>
          <a:xfrm>
            <a:off x="1083915" y="167967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145" name="Google Shape;2145;p27"/>
          <p:cNvSpPr txBox="1"/>
          <p:nvPr/>
        </p:nvSpPr>
        <p:spPr>
          <a:xfrm>
            <a:off x="1125885" y="1679674"/>
            <a:ext cx="1287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146" name="Google Shape;2146;p27"/>
          <p:cNvSpPr txBox="1"/>
          <p:nvPr/>
        </p:nvSpPr>
        <p:spPr>
          <a:xfrm>
            <a:off x="1206847" y="167967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147" name="Google Shape;2147;p27"/>
          <p:cNvSpPr txBox="1"/>
          <p:nvPr/>
        </p:nvSpPr>
        <p:spPr>
          <a:xfrm>
            <a:off x="1248817" y="167967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148" name="Google Shape;2148;p27"/>
          <p:cNvSpPr txBox="1"/>
          <p:nvPr/>
        </p:nvSpPr>
        <p:spPr>
          <a:xfrm>
            <a:off x="609600" y="1970187"/>
            <a:ext cx="1293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149" name="Google Shape;2149;p27"/>
          <p:cNvSpPr txBox="1"/>
          <p:nvPr/>
        </p:nvSpPr>
        <p:spPr>
          <a:xfrm>
            <a:off x="691158" y="1970187"/>
            <a:ext cx="15210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150" name="Google Shape;2150;p27"/>
          <p:cNvSpPr txBox="1"/>
          <p:nvPr/>
        </p:nvSpPr>
        <p:spPr>
          <a:xfrm>
            <a:off x="795486" y="1970187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2151" name="Google Shape;2151;p27"/>
          <p:cNvSpPr txBox="1"/>
          <p:nvPr/>
        </p:nvSpPr>
        <p:spPr>
          <a:xfrm>
            <a:off x="880765" y="1970187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152" name="Google Shape;2152;p27"/>
          <p:cNvSpPr txBox="1"/>
          <p:nvPr/>
        </p:nvSpPr>
        <p:spPr>
          <a:xfrm>
            <a:off x="922734" y="197018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153" name="Google Shape;2153;p27"/>
          <p:cNvSpPr txBox="1"/>
          <p:nvPr/>
        </p:nvSpPr>
        <p:spPr>
          <a:xfrm>
            <a:off x="999827" y="197018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154" name="Google Shape;2154;p27"/>
          <p:cNvSpPr txBox="1"/>
          <p:nvPr/>
        </p:nvSpPr>
        <p:spPr>
          <a:xfrm>
            <a:off x="1090612" y="1970187"/>
            <a:ext cx="1157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155" name="Google Shape;2155;p27"/>
          <p:cNvSpPr txBox="1"/>
          <p:nvPr/>
        </p:nvSpPr>
        <p:spPr>
          <a:xfrm>
            <a:off x="1158627" y="197018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156" name="Google Shape;2156;p27"/>
          <p:cNvSpPr txBox="1"/>
          <p:nvPr/>
        </p:nvSpPr>
        <p:spPr>
          <a:xfrm>
            <a:off x="1235720" y="1970187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157" name="Google Shape;2157;p27"/>
          <p:cNvSpPr txBox="1"/>
          <p:nvPr/>
        </p:nvSpPr>
        <p:spPr>
          <a:xfrm>
            <a:off x="609600" y="2260699"/>
            <a:ext cx="13245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2158" name="Google Shape;2158;p27"/>
          <p:cNvSpPr txBox="1"/>
          <p:nvPr/>
        </p:nvSpPr>
        <p:spPr>
          <a:xfrm>
            <a:off x="694283" y="2260699"/>
            <a:ext cx="1294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159" name="Google Shape;2159;p27"/>
          <p:cNvSpPr txBox="1"/>
          <p:nvPr/>
        </p:nvSpPr>
        <p:spPr>
          <a:xfrm>
            <a:off x="775990" y="2260699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Ñ</a:t>
            </a:r>
            <a:endParaRPr/>
          </a:p>
        </p:txBody>
      </p:sp>
      <p:sp>
        <p:nvSpPr>
          <p:cNvPr id="2160" name="Google Shape;2160;p27"/>
          <p:cNvSpPr txBox="1"/>
          <p:nvPr/>
        </p:nvSpPr>
        <p:spPr>
          <a:xfrm>
            <a:off x="866775" y="2260699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161" name="Google Shape;2161;p27"/>
          <p:cNvSpPr txBox="1"/>
          <p:nvPr/>
        </p:nvSpPr>
        <p:spPr>
          <a:xfrm>
            <a:off x="609600" y="2551212"/>
            <a:ext cx="12516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162" name="Google Shape;2162;p27"/>
          <p:cNvSpPr txBox="1"/>
          <p:nvPr/>
        </p:nvSpPr>
        <p:spPr>
          <a:xfrm>
            <a:off x="686991" y="2551212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163" name="Google Shape;2163;p27"/>
          <p:cNvSpPr txBox="1"/>
          <p:nvPr/>
        </p:nvSpPr>
        <p:spPr>
          <a:xfrm>
            <a:off x="780306" y="2551212"/>
            <a:ext cx="1285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164" name="Google Shape;2164;p27"/>
          <p:cNvSpPr txBox="1"/>
          <p:nvPr/>
        </p:nvSpPr>
        <p:spPr>
          <a:xfrm>
            <a:off x="861120" y="2551212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165" name="Google Shape;2165;p27"/>
          <p:cNvSpPr txBox="1"/>
          <p:nvPr/>
        </p:nvSpPr>
        <p:spPr>
          <a:xfrm>
            <a:off x="903238" y="2551212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166" name="Google Shape;2166;p27"/>
          <p:cNvSpPr txBox="1"/>
          <p:nvPr/>
        </p:nvSpPr>
        <p:spPr>
          <a:xfrm>
            <a:off x="994023" y="2551212"/>
            <a:ext cx="1294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167" name="Google Shape;2167;p27"/>
          <p:cNvSpPr txBox="1"/>
          <p:nvPr/>
        </p:nvSpPr>
        <p:spPr>
          <a:xfrm>
            <a:off x="609600" y="2841724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168" name="Google Shape;2168;p27"/>
          <p:cNvSpPr txBox="1"/>
          <p:nvPr/>
        </p:nvSpPr>
        <p:spPr>
          <a:xfrm>
            <a:off x="702766" y="2841724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169" name="Google Shape;2169;p27"/>
          <p:cNvSpPr txBox="1"/>
          <p:nvPr/>
        </p:nvSpPr>
        <p:spPr>
          <a:xfrm>
            <a:off x="785068" y="284172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170" name="Google Shape;2170;p27"/>
          <p:cNvSpPr txBox="1"/>
          <p:nvPr/>
        </p:nvSpPr>
        <p:spPr>
          <a:xfrm>
            <a:off x="827038" y="284172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171" name="Google Shape;2171;p27"/>
          <p:cNvSpPr txBox="1"/>
          <p:nvPr/>
        </p:nvSpPr>
        <p:spPr>
          <a:xfrm>
            <a:off x="904131" y="2841724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172" name="Google Shape;2172;p27"/>
          <p:cNvSpPr txBox="1"/>
          <p:nvPr/>
        </p:nvSpPr>
        <p:spPr>
          <a:xfrm>
            <a:off x="994916" y="2841724"/>
            <a:ext cx="11251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173" name="Google Shape;2173;p27"/>
          <p:cNvSpPr txBox="1"/>
          <p:nvPr/>
        </p:nvSpPr>
        <p:spPr>
          <a:xfrm>
            <a:off x="1059656" y="2841724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174" name="Google Shape;2174;p27"/>
          <p:cNvSpPr txBox="1"/>
          <p:nvPr/>
        </p:nvSpPr>
        <p:spPr>
          <a:xfrm>
            <a:off x="1140321" y="2841724"/>
            <a:ext cx="1285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175" name="Google Shape;2175;p27"/>
          <p:cNvSpPr txBox="1"/>
          <p:nvPr/>
        </p:nvSpPr>
        <p:spPr>
          <a:xfrm>
            <a:off x="1221135" y="2841724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176" name="Google Shape;2176;p27"/>
          <p:cNvSpPr txBox="1"/>
          <p:nvPr/>
        </p:nvSpPr>
        <p:spPr>
          <a:xfrm>
            <a:off x="1263253" y="2841724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2177" name="Google Shape;2177;p27"/>
          <p:cNvSpPr txBox="1"/>
          <p:nvPr/>
        </p:nvSpPr>
        <p:spPr>
          <a:xfrm>
            <a:off x="1356568" y="2841724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178" name="Google Shape;2178;p27"/>
          <p:cNvSpPr txBox="1"/>
          <p:nvPr/>
        </p:nvSpPr>
        <p:spPr>
          <a:xfrm>
            <a:off x="742950" y="3360837"/>
            <a:ext cx="1526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2179" name="Google Shape;2179;p27"/>
          <p:cNvSpPr txBox="1"/>
          <p:nvPr/>
        </p:nvSpPr>
        <p:spPr>
          <a:xfrm>
            <a:off x="845493" y="3360837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2180" name="Google Shape;2180;p27"/>
          <p:cNvSpPr txBox="1"/>
          <p:nvPr/>
        </p:nvSpPr>
        <p:spPr>
          <a:xfrm>
            <a:off x="897434" y="3360837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2181" name="Google Shape;2181;p27"/>
          <p:cNvSpPr txBox="1"/>
          <p:nvPr/>
        </p:nvSpPr>
        <p:spPr>
          <a:xfrm>
            <a:off x="980331" y="3360837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2182" name="Google Shape;2182;p27"/>
          <p:cNvSpPr txBox="1"/>
          <p:nvPr/>
        </p:nvSpPr>
        <p:spPr>
          <a:xfrm>
            <a:off x="1072902" y="3360837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2183" name="Google Shape;2183;p27"/>
          <p:cNvSpPr txBox="1"/>
          <p:nvPr/>
        </p:nvSpPr>
        <p:spPr>
          <a:xfrm>
            <a:off x="1177082" y="3360837"/>
            <a:ext cx="1512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2184" name="Google Shape;2184;p27"/>
          <p:cNvSpPr txBox="1"/>
          <p:nvPr/>
        </p:nvSpPr>
        <p:spPr>
          <a:xfrm>
            <a:off x="1278136" y="3360837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2185" name="Google Shape;2185;p27"/>
          <p:cNvSpPr txBox="1"/>
          <p:nvPr/>
        </p:nvSpPr>
        <p:spPr>
          <a:xfrm>
            <a:off x="1330077" y="3360837"/>
            <a:ext cx="14614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2186" name="Google Shape;2186;p27"/>
          <p:cNvSpPr txBox="1"/>
          <p:nvPr/>
        </p:nvSpPr>
        <p:spPr>
          <a:xfrm>
            <a:off x="1426071" y="3360837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2187" name="Google Shape;2187;p27"/>
          <p:cNvSpPr txBox="1"/>
          <p:nvPr/>
        </p:nvSpPr>
        <p:spPr>
          <a:xfrm>
            <a:off x="1505992" y="3360837"/>
            <a:ext cx="13722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2188" name="Google Shape;2188;p27"/>
          <p:cNvSpPr txBox="1"/>
          <p:nvPr/>
        </p:nvSpPr>
        <p:spPr>
          <a:xfrm>
            <a:off x="1593056" y="3360837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2189" name="Google Shape;2189;p27"/>
          <p:cNvSpPr txBox="1"/>
          <p:nvPr/>
        </p:nvSpPr>
        <p:spPr>
          <a:xfrm>
            <a:off x="3037731" y="3351312"/>
            <a:ext cx="13022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</a:t>
            </a:r>
            <a:endParaRPr/>
          </a:p>
        </p:txBody>
      </p:sp>
      <p:sp>
        <p:nvSpPr>
          <p:cNvPr id="2190" name="Google Shape;2190;p27"/>
          <p:cNvSpPr txBox="1"/>
          <p:nvPr/>
        </p:nvSpPr>
        <p:spPr>
          <a:xfrm>
            <a:off x="3115419" y="3351312"/>
            <a:ext cx="10060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</a:t>
            </a:r>
            <a:endParaRPr/>
          </a:p>
        </p:txBody>
      </p:sp>
      <p:sp>
        <p:nvSpPr>
          <p:cNvPr id="2191" name="Google Shape;2191;p27"/>
          <p:cNvSpPr txBox="1"/>
          <p:nvPr/>
        </p:nvSpPr>
        <p:spPr>
          <a:xfrm>
            <a:off x="3163491" y="3351312"/>
            <a:ext cx="12293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</a:t>
            </a:r>
            <a:endParaRPr/>
          </a:p>
        </p:txBody>
      </p:sp>
      <p:sp>
        <p:nvSpPr>
          <p:cNvPr id="2192" name="Google Shape;2192;p27"/>
          <p:cNvSpPr txBox="1"/>
          <p:nvPr/>
        </p:nvSpPr>
        <p:spPr>
          <a:xfrm>
            <a:off x="3233886" y="3351312"/>
            <a:ext cx="1180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</a:t>
            </a:r>
            <a:endParaRPr/>
          </a:p>
        </p:txBody>
      </p:sp>
      <p:sp>
        <p:nvSpPr>
          <p:cNvPr id="2193" name="Google Shape;2193;p27"/>
          <p:cNvSpPr txBox="1"/>
          <p:nvPr/>
        </p:nvSpPr>
        <p:spPr>
          <a:xfrm>
            <a:off x="3299371" y="3351312"/>
            <a:ext cx="879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</a:t>
            </a:r>
            <a:endParaRPr/>
          </a:p>
        </p:txBody>
      </p:sp>
      <p:sp>
        <p:nvSpPr>
          <p:cNvPr id="2194" name="Google Shape;2194;p27"/>
          <p:cNvSpPr txBox="1"/>
          <p:nvPr/>
        </p:nvSpPr>
        <p:spPr>
          <a:xfrm>
            <a:off x="3334792" y="3351312"/>
            <a:ext cx="12546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/>
          </a:p>
        </p:txBody>
      </p:sp>
      <p:sp>
        <p:nvSpPr>
          <p:cNvPr id="2195" name="Google Shape;2195;p27"/>
          <p:cNvSpPr txBox="1"/>
          <p:nvPr/>
        </p:nvSpPr>
        <p:spPr>
          <a:xfrm>
            <a:off x="3442097" y="3351312"/>
            <a:ext cx="10031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endParaRPr/>
          </a:p>
        </p:txBody>
      </p:sp>
      <p:sp>
        <p:nvSpPr>
          <p:cNvPr id="2196" name="Google Shape;2196;p27"/>
          <p:cNvSpPr txBox="1"/>
          <p:nvPr/>
        </p:nvSpPr>
        <p:spPr>
          <a:xfrm>
            <a:off x="3489871" y="3351312"/>
            <a:ext cx="12531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/>
          </a:p>
        </p:txBody>
      </p:sp>
      <p:sp>
        <p:nvSpPr>
          <p:cNvPr id="2197" name="Google Shape;2197;p27"/>
          <p:cNvSpPr txBox="1"/>
          <p:nvPr/>
        </p:nvSpPr>
        <p:spPr>
          <a:xfrm>
            <a:off x="3562648" y="3351312"/>
            <a:ext cx="10016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endParaRPr/>
          </a:p>
        </p:txBody>
      </p:sp>
      <p:sp>
        <p:nvSpPr>
          <p:cNvPr id="2198" name="Google Shape;2198;p27"/>
          <p:cNvSpPr txBox="1"/>
          <p:nvPr/>
        </p:nvSpPr>
        <p:spPr>
          <a:xfrm>
            <a:off x="3610273" y="3351312"/>
            <a:ext cx="12144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</a:t>
            </a:r>
            <a:endParaRPr/>
          </a:p>
        </p:txBody>
      </p:sp>
      <p:sp>
        <p:nvSpPr>
          <p:cNvPr id="2199" name="Google Shape;2199;p27"/>
          <p:cNvSpPr txBox="1"/>
          <p:nvPr/>
        </p:nvSpPr>
        <p:spPr>
          <a:xfrm>
            <a:off x="3679180" y="3351312"/>
            <a:ext cx="879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</a:t>
            </a:r>
            <a:endParaRPr/>
          </a:p>
        </p:txBody>
      </p:sp>
      <p:sp>
        <p:nvSpPr>
          <p:cNvPr id="2200" name="Google Shape;2200;p27"/>
          <p:cNvSpPr txBox="1"/>
          <p:nvPr/>
        </p:nvSpPr>
        <p:spPr>
          <a:xfrm>
            <a:off x="2552849" y="6186488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201" name="Google Shape;2201;p27"/>
          <p:cNvSpPr txBox="1"/>
          <p:nvPr/>
        </p:nvSpPr>
        <p:spPr>
          <a:xfrm>
            <a:off x="2590651" y="6186488"/>
            <a:ext cx="13692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202" name="Google Shape;2202;p27"/>
          <p:cNvSpPr txBox="1"/>
          <p:nvPr/>
        </p:nvSpPr>
        <p:spPr>
          <a:xfrm>
            <a:off x="2684562" y="6186488"/>
            <a:ext cx="11563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203" name="Google Shape;2203;p27"/>
          <p:cNvSpPr txBox="1"/>
          <p:nvPr/>
        </p:nvSpPr>
        <p:spPr>
          <a:xfrm>
            <a:off x="2757190" y="6186488"/>
            <a:ext cx="12129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2204" name="Google Shape;2204;p27"/>
          <p:cNvSpPr txBox="1"/>
          <p:nvPr/>
        </p:nvSpPr>
        <p:spPr>
          <a:xfrm>
            <a:off x="2835473" y="6186488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205" name="Google Shape;2205;p27"/>
          <p:cNvSpPr txBox="1"/>
          <p:nvPr/>
        </p:nvSpPr>
        <p:spPr>
          <a:xfrm>
            <a:off x="2904827" y="6186488"/>
            <a:ext cx="12471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206" name="Google Shape;2206;p27"/>
          <p:cNvSpPr txBox="1"/>
          <p:nvPr/>
        </p:nvSpPr>
        <p:spPr>
          <a:xfrm>
            <a:off x="3021062" y="6186488"/>
            <a:ext cx="11697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207" name="Google Shape;2207;p27"/>
          <p:cNvSpPr txBox="1"/>
          <p:nvPr/>
        </p:nvSpPr>
        <p:spPr>
          <a:xfrm>
            <a:off x="3095030" y="6186488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208" name="Google Shape;2208;p27"/>
          <p:cNvSpPr txBox="1"/>
          <p:nvPr/>
        </p:nvSpPr>
        <p:spPr>
          <a:xfrm>
            <a:off x="3164384" y="6186488"/>
            <a:ext cx="10924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2209" name="Google Shape;2209;p27"/>
          <p:cNvSpPr txBox="1"/>
          <p:nvPr/>
        </p:nvSpPr>
        <p:spPr>
          <a:xfrm>
            <a:off x="3230612" y="6186488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210" name="Google Shape;2210;p27"/>
          <p:cNvSpPr txBox="1"/>
          <p:nvPr/>
        </p:nvSpPr>
        <p:spPr>
          <a:xfrm>
            <a:off x="3299966" y="6186488"/>
            <a:ext cx="11712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211" name="Google Shape;2211;p27"/>
          <p:cNvSpPr txBox="1"/>
          <p:nvPr/>
        </p:nvSpPr>
        <p:spPr>
          <a:xfrm>
            <a:off x="3374082" y="6186488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212" name="Google Shape;2212;p27"/>
          <p:cNvSpPr txBox="1"/>
          <p:nvPr/>
        </p:nvSpPr>
        <p:spPr>
          <a:xfrm>
            <a:off x="3443436" y="6186488"/>
            <a:ext cx="12471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213" name="Google Shape;2213;p27"/>
          <p:cNvSpPr txBox="1"/>
          <p:nvPr/>
        </p:nvSpPr>
        <p:spPr>
          <a:xfrm>
            <a:off x="3525143" y="6186488"/>
            <a:ext cx="11578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214" name="Google Shape;2214;p27"/>
          <p:cNvSpPr txBox="1"/>
          <p:nvPr/>
        </p:nvSpPr>
        <p:spPr>
          <a:xfrm>
            <a:off x="3597920" y="6186488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215" name="Google Shape;2215;p27"/>
          <p:cNvSpPr txBox="1"/>
          <p:nvPr/>
        </p:nvSpPr>
        <p:spPr>
          <a:xfrm>
            <a:off x="3635722" y="6186488"/>
            <a:ext cx="11653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216" name="Google Shape;2216;p27"/>
          <p:cNvSpPr txBox="1"/>
          <p:nvPr/>
        </p:nvSpPr>
        <p:spPr>
          <a:xfrm>
            <a:off x="3709243" y="6186488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2217" name="Google Shape;2217;p27"/>
          <p:cNvSpPr txBox="1"/>
          <p:nvPr/>
        </p:nvSpPr>
        <p:spPr>
          <a:xfrm>
            <a:off x="9507587" y="6255544"/>
            <a:ext cx="11563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2218" name="Google Shape;2218;p27"/>
          <p:cNvSpPr txBox="1"/>
          <p:nvPr/>
        </p:nvSpPr>
        <p:spPr>
          <a:xfrm>
            <a:off x="9577834" y="6255544"/>
            <a:ext cx="7530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2219" name="Google Shape;2219;p27"/>
          <p:cNvSpPr txBox="1"/>
          <p:nvPr/>
        </p:nvSpPr>
        <p:spPr>
          <a:xfrm>
            <a:off x="9607748" y="6255544"/>
            <a:ext cx="10418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220" name="Google Shape;2220;p27"/>
          <p:cNvSpPr txBox="1"/>
          <p:nvPr/>
        </p:nvSpPr>
        <p:spPr>
          <a:xfrm>
            <a:off x="9666536" y="6255544"/>
            <a:ext cx="11206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221" name="Google Shape;2221;p27"/>
          <p:cNvSpPr txBox="1"/>
          <p:nvPr/>
        </p:nvSpPr>
        <p:spPr>
          <a:xfrm>
            <a:off x="9733211" y="6255544"/>
            <a:ext cx="10745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222" name="Google Shape;2222;p27"/>
          <p:cNvSpPr txBox="1"/>
          <p:nvPr/>
        </p:nvSpPr>
        <p:spPr>
          <a:xfrm>
            <a:off x="9795272" y="6255544"/>
            <a:ext cx="951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223" name="Google Shape;2223;p27"/>
          <p:cNvSpPr txBox="1"/>
          <p:nvPr/>
        </p:nvSpPr>
        <p:spPr>
          <a:xfrm>
            <a:off x="9874151" y="6255544"/>
            <a:ext cx="8587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224" name="Google Shape;2224;p27"/>
          <p:cNvSpPr txBox="1"/>
          <p:nvPr/>
        </p:nvSpPr>
        <p:spPr>
          <a:xfrm>
            <a:off x="9914632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225" name="Google Shape;2225;p27"/>
          <p:cNvSpPr txBox="1"/>
          <p:nvPr/>
        </p:nvSpPr>
        <p:spPr>
          <a:xfrm>
            <a:off x="9974759" y="6255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2226" name="Google Shape;2226;p27"/>
          <p:cNvSpPr txBox="1"/>
          <p:nvPr/>
        </p:nvSpPr>
        <p:spPr>
          <a:xfrm>
            <a:off x="10010180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227" name="Google Shape;2227;p27"/>
          <p:cNvSpPr txBox="1"/>
          <p:nvPr/>
        </p:nvSpPr>
        <p:spPr>
          <a:xfrm>
            <a:off x="10070157" y="6255544"/>
            <a:ext cx="8602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228" name="Google Shape;2228;p27"/>
          <p:cNvSpPr txBox="1"/>
          <p:nvPr/>
        </p:nvSpPr>
        <p:spPr>
          <a:xfrm>
            <a:off x="10110788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229" name="Google Shape;2229;p27"/>
          <p:cNvSpPr txBox="1"/>
          <p:nvPr/>
        </p:nvSpPr>
        <p:spPr>
          <a:xfrm>
            <a:off x="10170914" y="6255544"/>
            <a:ext cx="1119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230" name="Google Shape;2230;p27"/>
          <p:cNvSpPr txBox="1"/>
          <p:nvPr/>
        </p:nvSpPr>
        <p:spPr>
          <a:xfrm>
            <a:off x="10237440" y="6255544"/>
            <a:ext cx="10105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231" name="Google Shape;2231;p27"/>
          <p:cNvSpPr txBox="1"/>
          <p:nvPr/>
        </p:nvSpPr>
        <p:spPr>
          <a:xfrm>
            <a:off x="10293102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232" name="Google Shape;2232;p27"/>
          <p:cNvSpPr txBox="1"/>
          <p:nvPr/>
        </p:nvSpPr>
        <p:spPr>
          <a:xfrm>
            <a:off x="10322868" y="6255544"/>
            <a:ext cx="1043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233" name="Google Shape;2233;p27"/>
          <p:cNvSpPr txBox="1"/>
          <p:nvPr/>
        </p:nvSpPr>
        <p:spPr>
          <a:xfrm>
            <a:off x="10381804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2234" name="Google Shape;2234;p27"/>
          <p:cNvSpPr txBox="1"/>
          <p:nvPr/>
        </p:nvSpPr>
        <p:spPr>
          <a:xfrm>
            <a:off x="10411569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235" name="Google Shape;2235;p27"/>
          <p:cNvSpPr txBox="1"/>
          <p:nvPr/>
        </p:nvSpPr>
        <p:spPr>
          <a:xfrm>
            <a:off x="10471547" y="6255544"/>
            <a:ext cx="951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236" name="Google Shape;2236;p27"/>
          <p:cNvSpPr txBox="1"/>
          <p:nvPr/>
        </p:nvSpPr>
        <p:spPr>
          <a:xfrm>
            <a:off x="10550426" y="6255544"/>
            <a:ext cx="736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2237" name="Google Shape;2237;p27"/>
          <p:cNvSpPr txBox="1"/>
          <p:nvPr/>
        </p:nvSpPr>
        <p:spPr>
          <a:xfrm>
            <a:off x="10607873" y="6255544"/>
            <a:ext cx="14674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238" name="Google Shape;2238;p27"/>
          <p:cNvSpPr txBox="1"/>
          <p:nvPr/>
        </p:nvSpPr>
        <p:spPr>
          <a:xfrm>
            <a:off x="10709225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239" name="Google Shape;2239;p27"/>
          <p:cNvSpPr txBox="1"/>
          <p:nvPr/>
        </p:nvSpPr>
        <p:spPr>
          <a:xfrm>
            <a:off x="10769352" y="6255544"/>
            <a:ext cx="11221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2240" name="Google Shape;2240;p27"/>
          <p:cNvSpPr txBox="1"/>
          <p:nvPr/>
        </p:nvSpPr>
        <p:spPr>
          <a:xfrm>
            <a:off x="10836176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241" name="Google Shape;2241;p27"/>
          <p:cNvSpPr txBox="1"/>
          <p:nvPr/>
        </p:nvSpPr>
        <p:spPr>
          <a:xfrm>
            <a:off x="10865941" y="6255544"/>
            <a:ext cx="11221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2242" name="Google Shape;2242;p27"/>
          <p:cNvSpPr txBox="1"/>
          <p:nvPr/>
        </p:nvSpPr>
        <p:spPr>
          <a:xfrm>
            <a:off x="10932765" y="6255544"/>
            <a:ext cx="10418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243" name="Google Shape;2243;p27"/>
          <p:cNvSpPr txBox="1"/>
          <p:nvPr/>
        </p:nvSpPr>
        <p:spPr>
          <a:xfrm>
            <a:off x="10991552" y="6255544"/>
            <a:ext cx="949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244" name="Google Shape;2244;p27"/>
          <p:cNvSpPr txBox="1"/>
          <p:nvPr/>
        </p:nvSpPr>
        <p:spPr>
          <a:xfrm>
            <a:off x="11070431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245" name="Google Shape;2245;p27"/>
          <p:cNvSpPr txBox="1"/>
          <p:nvPr/>
        </p:nvSpPr>
        <p:spPr>
          <a:xfrm>
            <a:off x="11130409" y="6255544"/>
            <a:ext cx="11206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246" name="Google Shape;2246;p27"/>
          <p:cNvSpPr txBox="1"/>
          <p:nvPr/>
        </p:nvSpPr>
        <p:spPr>
          <a:xfrm>
            <a:off x="11226254" y="6255544"/>
            <a:ext cx="14674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247" name="Google Shape;2247;p27"/>
          <p:cNvSpPr txBox="1"/>
          <p:nvPr/>
        </p:nvSpPr>
        <p:spPr>
          <a:xfrm>
            <a:off x="11327606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248" name="Google Shape;2248;p27"/>
          <p:cNvSpPr txBox="1"/>
          <p:nvPr/>
        </p:nvSpPr>
        <p:spPr>
          <a:xfrm>
            <a:off x="11387733" y="6255544"/>
            <a:ext cx="8751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249" name="Google Shape;2249;p27"/>
          <p:cNvSpPr txBox="1"/>
          <p:nvPr/>
        </p:nvSpPr>
        <p:spPr>
          <a:xfrm>
            <a:off x="11429851" y="6255544"/>
            <a:ext cx="8602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250" name="Google Shape;2250;p27"/>
          <p:cNvSpPr txBox="1"/>
          <p:nvPr/>
        </p:nvSpPr>
        <p:spPr>
          <a:xfrm>
            <a:off x="11470481" y="6255544"/>
            <a:ext cx="10760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251" name="Google Shape;2251;p27"/>
          <p:cNvSpPr txBox="1"/>
          <p:nvPr/>
        </p:nvSpPr>
        <p:spPr>
          <a:xfrm>
            <a:off x="11532691" y="6255544"/>
            <a:ext cx="949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252" name="Google Shape;2252;p27"/>
          <p:cNvSpPr txBox="1"/>
          <p:nvPr/>
        </p:nvSpPr>
        <p:spPr>
          <a:xfrm>
            <a:off x="9104412" y="6624638"/>
            <a:ext cx="1727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Æ</a:t>
            </a:r>
            <a:endParaRPr/>
          </a:p>
        </p:txBody>
      </p:sp>
      <p:sp>
        <p:nvSpPr>
          <p:cNvPr id="2253" name="Google Shape;2253;p27"/>
          <p:cNvSpPr txBox="1"/>
          <p:nvPr/>
        </p:nvSpPr>
        <p:spPr>
          <a:xfrm>
            <a:off x="9229427" y="6624638"/>
            <a:ext cx="12918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254" name="Google Shape;2254;p27"/>
          <p:cNvSpPr txBox="1"/>
          <p:nvPr/>
        </p:nvSpPr>
        <p:spPr>
          <a:xfrm>
            <a:off x="9310836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2255" name="Google Shape;2255;p27"/>
          <p:cNvSpPr txBox="1"/>
          <p:nvPr/>
        </p:nvSpPr>
        <p:spPr>
          <a:xfrm>
            <a:off x="9414867" y="6624638"/>
            <a:ext cx="1382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256" name="Google Shape;2256;p27"/>
          <p:cNvSpPr txBox="1"/>
          <p:nvPr/>
        </p:nvSpPr>
        <p:spPr>
          <a:xfrm>
            <a:off x="9505355" y="6624638"/>
            <a:ext cx="1433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257" name="Google Shape;2257;p27"/>
          <p:cNvSpPr txBox="1"/>
          <p:nvPr/>
        </p:nvSpPr>
        <p:spPr>
          <a:xfrm>
            <a:off x="9652546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2258" name="Google Shape;2258;p27"/>
          <p:cNvSpPr txBox="1"/>
          <p:nvPr/>
        </p:nvSpPr>
        <p:spPr>
          <a:xfrm>
            <a:off x="9746754" y="6624638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2259" name="Google Shape;2259;p27"/>
          <p:cNvSpPr txBox="1"/>
          <p:nvPr/>
        </p:nvSpPr>
        <p:spPr>
          <a:xfrm>
            <a:off x="9885611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260" name="Google Shape;2260;p27"/>
          <p:cNvSpPr txBox="1"/>
          <p:nvPr/>
        </p:nvSpPr>
        <p:spPr>
          <a:xfrm>
            <a:off x="9979819" y="6624638"/>
            <a:ext cx="1017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261" name="Google Shape;2261;p27"/>
          <p:cNvSpPr txBox="1"/>
          <p:nvPr/>
        </p:nvSpPr>
        <p:spPr>
          <a:xfrm>
            <a:off x="10033843" y="6624638"/>
            <a:ext cx="1394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2262" name="Google Shape;2262;p27"/>
          <p:cNvSpPr txBox="1"/>
          <p:nvPr/>
        </p:nvSpPr>
        <p:spPr>
          <a:xfrm>
            <a:off x="10125521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263" name="Google Shape;2263;p27"/>
          <p:cNvSpPr txBox="1"/>
          <p:nvPr/>
        </p:nvSpPr>
        <p:spPr>
          <a:xfrm>
            <a:off x="10181034" y="6624638"/>
            <a:ext cx="13290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264" name="Google Shape;2264;p27"/>
          <p:cNvSpPr txBox="1"/>
          <p:nvPr/>
        </p:nvSpPr>
        <p:spPr>
          <a:xfrm>
            <a:off x="10317807" y="6624638"/>
            <a:ext cx="985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2265" name="Google Shape;2265;p27"/>
          <p:cNvSpPr txBox="1"/>
          <p:nvPr/>
        </p:nvSpPr>
        <p:spPr>
          <a:xfrm>
            <a:off x="10420201" y="6624638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266" name="Google Shape;2266;p27"/>
          <p:cNvSpPr txBox="1"/>
          <p:nvPr/>
        </p:nvSpPr>
        <p:spPr>
          <a:xfrm>
            <a:off x="10515154" y="6624638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267" name="Google Shape;2267;p27"/>
          <p:cNvSpPr txBox="1"/>
          <p:nvPr/>
        </p:nvSpPr>
        <p:spPr>
          <a:xfrm>
            <a:off x="10600432" y="6624638"/>
            <a:ext cx="1498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2268" name="Google Shape;2268;p27"/>
          <p:cNvSpPr txBox="1"/>
          <p:nvPr/>
        </p:nvSpPr>
        <p:spPr>
          <a:xfrm>
            <a:off x="10702528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269" name="Google Shape;2269;p27"/>
          <p:cNvSpPr txBox="1"/>
          <p:nvPr/>
        </p:nvSpPr>
        <p:spPr>
          <a:xfrm>
            <a:off x="10806559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270" name="Google Shape;2270;p27"/>
          <p:cNvSpPr txBox="1"/>
          <p:nvPr/>
        </p:nvSpPr>
        <p:spPr>
          <a:xfrm>
            <a:off x="10900767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271" name="Google Shape;2271;p27"/>
          <p:cNvSpPr txBox="1"/>
          <p:nvPr/>
        </p:nvSpPr>
        <p:spPr>
          <a:xfrm>
            <a:off x="10956280" y="6624638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2272" name="Google Shape;2272;p27"/>
          <p:cNvSpPr txBox="1"/>
          <p:nvPr/>
        </p:nvSpPr>
        <p:spPr>
          <a:xfrm>
            <a:off x="11062841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273" name="Google Shape;2273;p27"/>
          <p:cNvSpPr txBox="1"/>
          <p:nvPr/>
        </p:nvSpPr>
        <p:spPr>
          <a:xfrm>
            <a:off x="11414671" y="6617494"/>
            <a:ext cx="9867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</a:t>
            </a:r>
            <a:endParaRPr/>
          </a:p>
        </p:txBody>
      </p:sp>
      <p:sp>
        <p:nvSpPr>
          <p:cNvPr id="2274" name="Google Shape;2274;p27"/>
          <p:cNvSpPr txBox="1"/>
          <p:nvPr/>
        </p:nvSpPr>
        <p:spPr>
          <a:xfrm>
            <a:off x="11460807" y="6617494"/>
            <a:ext cx="11995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</a:t>
            </a:r>
            <a:endParaRPr/>
          </a:p>
        </p:txBody>
      </p:sp>
      <p:sp>
        <p:nvSpPr>
          <p:cNvPr id="2275" name="Google Shape;2275;p27"/>
          <p:cNvSpPr txBox="1"/>
          <p:nvPr/>
        </p:nvSpPr>
        <p:spPr>
          <a:xfrm>
            <a:off x="11556206" y="6636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/</a:t>
            </a:r>
            <a:endParaRPr/>
          </a:p>
        </p:txBody>
      </p:sp>
      <p:sp>
        <p:nvSpPr>
          <p:cNvPr id="2276" name="Google Shape;2276;p27"/>
          <p:cNvSpPr txBox="1"/>
          <p:nvPr/>
        </p:nvSpPr>
        <p:spPr>
          <a:xfrm>
            <a:off x="11619607" y="6636544"/>
            <a:ext cx="10090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/>
          </a:p>
        </p:txBody>
      </p:sp>
      <p:sp>
        <p:nvSpPr>
          <p:cNvPr id="2277" name="Google Shape;2277;p27"/>
          <p:cNvSpPr txBox="1"/>
          <p:nvPr/>
        </p:nvSpPr>
        <p:spPr>
          <a:xfrm>
            <a:off x="11675120" y="6636544"/>
            <a:ext cx="10492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r>
            <a:endParaRPr/>
          </a:p>
        </p:txBody>
      </p:sp>
      <p:sp>
        <p:nvSpPr>
          <p:cNvPr id="2278" name="Google Shape;2278;p27"/>
          <p:cNvSpPr txBox="1"/>
          <p:nvPr/>
        </p:nvSpPr>
        <p:spPr>
          <a:xfrm>
            <a:off x="609600" y="678656"/>
            <a:ext cx="3106900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Monoambiente</a:t>
            </a:r>
            <a:endParaRPr/>
          </a:p>
        </p:txBody>
      </p:sp>
      <p:sp>
        <p:nvSpPr>
          <p:cNvPr id="2279" name="Google Shape;2279;p27"/>
          <p:cNvSpPr txBox="1"/>
          <p:nvPr/>
        </p:nvSpPr>
        <p:spPr>
          <a:xfrm>
            <a:off x="1619250" y="1670149"/>
            <a:ext cx="67729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34,35 m²</a:t>
            </a:r>
            <a:endParaRPr/>
          </a:p>
        </p:txBody>
      </p:sp>
      <p:sp>
        <p:nvSpPr>
          <p:cNvPr id="2280" name="Google Shape;2280;p27"/>
          <p:cNvSpPr txBox="1"/>
          <p:nvPr/>
        </p:nvSpPr>
        <p:spPr>
          <a:xfrm>
            <a:off x="1619250" y="1960662"/>
            <a:ext cx="237111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Estar-dormitorio y cocina-comedor</a:t>
            </a:r>
            <a:endParaRPr/>
          </a:p>
        </p:txBody>
      </p:sp>
      <p:sp>
        <p:nvSpPr>
          <p:cNvPr id="2281" name="Google Shape;2281;p27"/>
          <p:cNvSpPr txBox="1"/>
          <p:nvPr/>
        </p:nvSpPr>
        <p:spPr>
          <a:xfrm>
            <a:off x="1619250" y="2251174"/>
            <a:ext cx="16551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2282" name="Google Shape;2282;p27"/>
          <p:cNvSpPr txBox="1"/>
          <p:nvPr/>
        </p:nvSpPr>
        <p:spPr>
          <a:xfrm>
            <a:off x="1619250" y="2541687"/>
            <a:ext cx="224879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Anafe vitrocerámico y purificador</a:t>
            </a:r>
            <a:endParaRPr/>
          </a:p>
        </p:txBody>
      </p:sp>
      <p:sp>
        <p:nvSpPr>
          <p:cNvPr id="2283" name="Google Shape;2283;p27"/>
          <p:cNvSpPr txBox="1"/>
          <p:nvPr/>
        </p:nvSpPr>
        <p:spPr>
          <a:xfrm>
            <a:off x="1619250" y="2832199"/>
            <a:ext cx="49485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Oeste</a:t>
            </a:r>
            <a:endParaRPr/>
          </a:p>
        </p:txBody>
      </p:sp>
      <p:sp>
        <p:nvSpPr>
          <p:cNvPr id="2284" name="Google Shape;2284;p27"/>
          <p:cNvSpPr txBox="1"/>
          <p:nvPr/>
        </p:nvSpPr>
        <p:spPr>
          <a:xfrm>
            <a:off x="742950" y="3701355"/>
            <a:ext cx="457593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20F</a:t>
            </a:r>
            <a:endParaRPr/>
          </a:p>
        </p:txBody>
      </p:sp>
      <p:sp>
        <p:nvSpPr>
          <p:cNvPr id="2285" name="Google Shape;2285;p27"/>
          <p:cNvSpPr txBox="1"/>
          <p:nvPr/>
        </p:nvSpPr>
        <p:spPr>
          <a:xfrm>
            <a:off x="1219200" y="3720405"/>
            <a:ext cx="62740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20</a:t>
            </a:r>
            <a:endParaRPr/>
          </a:p>
        </p:txBody>
      </p:sp>
      <p:sp>
        <p:nvSpPr>
          <p:cNvPr id="2286" name="Google Shape;2286;p27"/>
          <p:cNvSpPr txBox="1"/>
          <p:nvPr/>
        </p:nvSpPr>
        <p:spPr>
          <a:xfrm>
            <a:off x="2935039" y="3720405"/>
            <a:ext cx="9659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92.890</a:t>
            </a:r>
            <a:endParaRPr/>
          </a:p>
        </p:txBody>
      </p:sp>
      <p:sp>
        <p:nvSpPr>
          <p:cNvPr id="2287" name="Google Shape;2287;p27"/>
          <p:cNvSpPr txBox="1"/>
          <p:nvPr/>
        </p:nvSpPr>
        <p:spPr>
          <a:xfrm>
            <a:off x="1219200" y="3925193"/>
            <a:ext cx="7800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Sin cochera</a:t>
            </a:r>
            <a:endParaRPr/>
          </a:p>
        </p:txBody>
      </p:sp>
      <p:sp>
        <p:nvSpPr>
          <p:cNvPr id="2288" name="Google Shape;2288;p27"/>
          <p:cNvSpPr txBox="1"/>
          <p:nvPr/>
        </p:nvSpPr>
        <p:spPr>
          <a:xfrm>
            <a:off x="742950" y="4195614"/>
            <a:ext cx="457593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21F</a:t>
            </a:r>
            <a:endParaRPr/>
          </a:p>
        </p:txBody>
      </p:sp>
      <p:sp>
        <p:nvSpPr>
          <p:cNvPr id="2289" name="Google Shape;2289;p27"/>
          <p:cNvSpPr txBox="1"/>
          <p:nvPr/>
        </p:nvSpPr>
        <p:spPr>
          <a:xfrm>
            <a:off x="1219200" y="4214664"/>
            <a:ext cx="62740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21</a:t>
            </a:r>
            <a:endParaRPr/>
          </a:p>
        </p:txBody>
      </p:sp>
      <p:sp>
        <p:nvSpPr>
          <p:cNvPr id="2290" name="Google Shape;2290;p27"/>
          <p:cNvSpPr txBox="1"/>
          <p:nvPr/>
        </p:nvSpPr>
        <p:spPr>
          <a:xfrm>
            <a:off x="2935039" y="4214664"/>
            <a:ext cx="96591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92.890</a:t>
            </a:r>
            <a:endParaRPr/>
          </a:p>
        </p:txBody>
      </p:sp>
      <p:sp>
        <p:nvSpPr>
          <p:cNvPr id="2291" name="Google Shape;2291;p27"/>
          <p:cNvSpPr txBox="1"/>
          <p:nvPr/>
        </p:nvSpPr>
        <p:spPr>
          <a:xfrm>
            <a:off x="1219200" y="4419451"/>
            <a:ext cx="7800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Sin cochera</a:t>
            </a:r>
            <a:endParaRPr/>
          </a:p>
        </p:txBody>
      </p:sp>
      <p:sp>
        <p:nvSpPr>
          <p:cNvPr id="2292" name="Google Shape;2292;p27"/>
          <p:cNvSpPr txBox="1"/>
          <p:nvPr/>
        </p:nvSpPr>
        <p:spPr>
          <a:xfrm>
            <a:off x="609600" y="4794647"/>
            <a:ext cx="328366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*Consultar disponibilidad con lista de precios en </a:t>
            </a:r>
            <a:endParaRPr/>
          </a:p>
        </p:txBody>
      </p:sp>
      <p:sp>
        <p:nvSpPr>
          <p:cNvPr id="2293" name="Google Shape;2293;p27"/>
          <p:cNvSpPr txBox="1"/>
          <p:nvPr/>
        </p:nvSpPr>
        <p:spPr>
          <a:xfrm>
            <a:off x="609600" y="4966097"/>
            <a:ext cx="86878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tiempo real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7" name="Shape 2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16.jpg" id="2298" name="Google Shape;229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6-z0-00.png" id="2299" name="Google Shape;229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67200" y="607483"/>
            <a:ext cx="3663950" cy="2779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6-z0-01.png" id="2300" name="Google Shape;2300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18450" y="607483"/>
            <a:ext cx="3663950" cy="2779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6-z0-02.png" id="2301" name="Google Shape;2301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67200" y="3373967"/>
            <a:ext cx="3663950" cy="2777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6-z0-03.png" id="2302" name="Google Shape;2302;p2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918450" y="3373967"/>
            <a:ext cx="3663950" cy="2777067"/>
          </a:xfrm>
          <a:prstGeom prst="rect">
            <a:avLst/>
          </a:prstGeom>
          <a:noFill/>
          <a:ln>
            <a:noFill/>
          </a:ln>
        </p:spPr>
      </p:pic>
      <p:sp>
        <p:nvSpPr>
          <p:cNvPr id="2303" name="Google Shape;2303;p28"/>
          <p:cNvSpPr txBox="1"/>
          <p:nvPr/>
        </p:nvSpPr>
        <p:spPr>
          <a:xfrm>
            <a:off x="609600" y="504825"/>
            <a:ext cx="14808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2304" name="Google Shape;2304;p28"/>
          <p:cNvSpPr txBox="1"/>
          <p:nvPr/>
        </p:nvSpPr>
        <p:spPr>
          <a:xfrm>
            <a:off x="705148" y="504825"/>
            <a:ext cx="1388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</a:t>
            </a:r>
            <a:endParaRPr/>
          </a:p>
        </p:txBody>
      </p:sp>
      <p:sp>
        <p:nvSpPr>
          <p:cNvPr id="2305" name="Google Shape;2305;p28"/>
          <p:cNvSpPr txBox="1"/>
          <p:nvPr/>
        </p:nvSpPr>
        <p:spPr>
          <a:xfrm>
            <a:off x="845493" y="504825"/>
            <a:ext cx="18246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—</a:t>
            </a:r>
            <a:endParaRPr/>
          </a:p>
        </p:txBody>
      </p:sp>
      <p:sp>
        <p:nvSpPr>
          <p:cNvPr id="2306" name="Google Shape;2306;p28"/>
          <p:cNvSpPr txBox="1"/>
          <p:nvPr/>
        </p:nvSpPr>
        <p:spPr>
          <a:xfrm>
            <a:off x="1029444" y="504825"/>
            <a:ext cx="15284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2307" name="Google Shape;2307;p28"/>
          <p:cNvSpPr txBox="1"/>
          <p:nvPr/>
        </p:nvSpPr>
        <p:spPr>
          <a:xfrm>
            <a:off x="1129754" y="504825"/>
            <a:ext cx="14049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2308" name="Google Shape;2308;p28"/>
          <p:cNvSpPr txBox="1"/>
          <p:nvPr/>
        </p:nvSpPr>
        <p:spPr>
          <a:xfrm>
            <a:off x="1217712" y="504825"/>
            <a:ext cx="1561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2309" name="Google Shape;2309;p28"/>
          <p:cNvSpPr txBox="1"/>
          <p:nvPr/>
        </p:nvSpPr>
        <p:spPr>
          <a:xfrm>
            <a:off x="1321296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2310" name="Google Shape;2310;p28"/>
          <p:cNvSpPr txBox="1"/>
          <p:nvPr/>
        </p:nvSpPr>
        <p:spPr>
          <a:xfrm>
            <a:off x="1431280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2311" name="Google Shape;2311;p28"/>
          <p:cNvSpPr txBox="1"/>
          <p:nvPr/>
        </p:nvSpPr>
        <p:spPr>
          <a:xfrm>
            <a:off x="1544687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2312" name="Google Shape;2312;p28"/>
          <p:cNvSpPr txBox="1"/>
          <p:nvPr/>
        </p:nvSpPr>
        <p:spPr>
          <a:xfrm>
            <a:off x="1689795" y="504825"/>
            <a:ext cx="14927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2313" name="Google Shape;2313;p28"/>
          <p:cNvSpPr txBox="1"/>
          <p:nvPr/>
        </p:nvSpPr>
        <p:spPr>
          <a:xfrm>
            <a:off x="1786533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2314" name="Google Shape;2314;p28"/>
          <p:cNvSpPr txBox="1"/>
          <p:nvPr/>
        </p:nvSpPr>
        <p:spPr>
          <a:xfrm>
            <a:off x="1899940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2315" name="Google Shape;2315;p28"/>
          <p:cNvSpPr txBox="1"/>
          <p:nvPr/>
        </p:nvSpPr>
        <p:spPr>
          <a:xfrm>
            <a:off x="2063948" y="504825"/>
            <a:ext cx="17770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</a:t>
            </a:r>
            <a:endParaRPr/>
          </a:p>
        </p:txBody>
      </p:sp>
      <p:sp>
        <p:nvSpPr>
          <p:cNvPr id="2316" name="Google Shape;2316;p28"/>
          <p:cNvSpPr txBox="1"/>
          <p:nvPr/>
        </p:nvSpPr>
        <p:spPr>
          <a:xfrm>
            <a:off x="2189113" y="504825"/>
            <a:ext cx="14793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2317" name="Google Shape;2317;p28"/>
          <p:cNvSpPr txBox="1"/>
          <p:nvPr/>
        </p:nvSpPr>
        <p:spPr>
          <a:xfrm>
            <a:off x="2284512" y="504825"/>
            <a:ext cx="16430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2318" name="Google Shape;2318;p28"/>
          <p:cNvSpPr txBox="1"/>
          <p:nvPr/>
        </p:nvSpPr>
        <p:spPr>
          <a:xfrm>
            <a:off x="2396282" y="504825"/>
            <a:ext cx="1110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2319" name="Google Shape;2319;p28"/>
          <p:cNvSpPr txBox="1"/>
          <p:nvPr/>
        </p:nvSpPr>
        <p:spPr>
          <a:xfrm>
            <a:off x="2454771" y="504825"/>
            <a:ext cx="16326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2320" name="Google Shape;2320;p28"/>
          <p:cNvSpPr txBox="1"/>
          <p:nvPr/>
        </p:nvSpPr>
        <p:spPr>
          <a:xfrm>
            <a:off x="2565499" y="504825"/>
            <a:ext cx="15597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2321" name="Google Shape;2321;p28"/>
          <p:cNvSpPr txBox="1"/>
          <p:nvPr/>
        </p:nvSpPr>
        <p:spPr>
          <a:xfrm>
            <a:off x="2668935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2322" name="Google Shape;2322;p28"/>
          <p:cNvSpPr txBox="1"/>
          <p:nvPr/>
        </p:nvSpPr>
        <p:spPr>
          <a:xfrm>
            <a:off x="609600" y="1260574"/>
            <a:ext cx="14108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323" name="Google Shape;2323;p28"/>
          <p:cNvSpPr txBox="1"/>
          <p:nvPr/>
        </p:nvSpPr>
        <p:spPr>
          <a:xfrm>
            <a:off x="693390" y="1260574"/>
            <a:ext cx="11013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324" name="Google Shape;2324;p28"/>
          <p:cNvSpPr txBox="1"/>
          <p:nvPr/>
        </p:nvSpPr>
        <p:spPr>
          <a:xfrm>
            <a:off x="746224" y="1260574"/>
            <a:ext cx="1576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2325" name="Google Shape;2325;p28"/>
          <p:cNvSpPr txBox="1"/>
          <p:nvPr/>
        </p:nvSpPr>
        <p:spPr>
          <a:xfrm>
            <a:off x="846534" y="1260574"/>
            <a:ext cx="1714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326" name="Google Shape;2326;p28"/>
          <p:cNvSpPr txBox="1"/>
          <p:nvPr/>
        </p:nvSpPr>
        <p:spPr>
          <a:xfrm>
            <a:off x="960686" y="1260574"/>
            <a:ext cx="14138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2327" name="Google Shape;2327;p28"/>
          <p:cNvSpPr txBox="1"/>
          <p:nvPr/>
        </p:nvSpPr>
        <p:spPr>
          <a:xfrm>
            <a:off x="1044773" y="1260574"/>
            <a:ext cx="1714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328" name="Google Shape;2328;p28"/>
          <p:cNvSpPr txBox="1"/>
          <p:nvPr/>
        </p:nvSpPr>
        <p:spPr>
          <a:xfrm>
            <a:off x="1158925" y="1260574"/>
            <a:ext cx="1640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2329" name="Google Shape;2329;p28"/>
          <p:cNvSpPr txBox="1"/>
          <p:nvPr/>
        </p:nvSpPr>
        <p:spPr>
          <a:xfrm>
            <a:off x="1265634" y="1260574"/>
            <a:ext cx="10998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Í</a:t>
            </a:r>
            <a:endParaRPr/>
          </a:p>
        </p:txBody>
      </p:sp>
      <p:sp>
        <p:nvSpPr>
          <p:cNvPr id="2330" name="Google Shape;2330;p28"/>
          <p:cNvSpPr txBox="1"/>
          <p:nvPr/>
        </p:nvSpPr>
        <p:spPr>
          <a:xfrm>
            <a:off x="1318320" y="1260574"/>
            <a:ext cx="1576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331" name="Google Shape;2331;p28"/>
          <p:cNvSpPr txBox="1"/>
          <p:nvPr/>
        </p:nvSpPr>
        <p:spPr>
          <a:xfrm>
            <a:off x="1466999" y="1260574"/>
            <a:ext cx="15746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332" name="Google Shape;2332;p28"/>
          <p:cNvSpPr txBox="1"/>
          <p:nvPr/>
        </p:nvSpPr>
        <p:spPr>
          <a:xfrm>
            <a:off x="1615529" y="1260574"/>
            <a:ext cx="10432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2333" name="Google Shape;2333;p28"/>
          <p:cNvSpPr txBox="1"/>
          <p:nvPr/>
        </p:nvSpPr>
        <p:spPr>
          <a:xfrm>
            <a:off x="1710928" y="1260574"/>
            <a:ext cx="15106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2334" name="Google Shape;2334;p28"/>
          <p:cNvSpPr txBox="1"/>
          <p:nvPr/>
        </p:nvSpPr>
        <p:spPr>
          <a:xfrm>
            <a:off x="1804690" y="1260574"/>
            <a:ext cx="14644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/>
          </a:p>
        </p:txBody>
      </p:sp>
      <p:sp>
        <p:nvSpPr>
          <p:cNvPr id="2335" name="Google Shape;2335;p28"/>
          <p:cNvSpPr txBox="1"/>
          <p:nvPr/>
        </p:nvSpPr>
        <p:spPr>
          <a:xfrm>
            <a:off x="1893838" y="1260574"/>
            <a:ext cx="9837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endParaRPr/>
          </a:p>
        </p:txBody>
      </p:sp>
      <p:sp>
        <p:nvSpPr>
          <p:cNvPr id="2336" name="Google Shape;2336;p28"/>
          <p:cNvSpPr txBox="1"/>
          <p:nvPr/>
        </p:nvSpPr>
        <p:spPr>
          <a:xfrm>
            <a:off x="1934914" y="1260574"/>
            <a:ext cx="15076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2337" name="Google Shape;2337;p28"/>
          <p:cNvSpPr txBox="1"/>
          <p:nvPr/>
        </p:nvSpPr>
        <p:spPr>
          <a:xfrm>
            <a:off x="2028379" y="1260574"/>
            <a:ext cx="14034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/>
          </a:p>
        </p:txBody>
      </p:sp>
      <p:sp>
        <p:nvSpPr>
          <p:cNvPr id="2338" name="Google Shape;2338;p28"/>
          <p:cNvSpPr txBox="1"/>
          <p:nvPr/>
        </p:nvSpPr>
        <p:spPr>
          <a:xfrm>
            <a:off x="2159645" y="1260574"/>
            <a:ext cx="18484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339" name="Google Shape;2339;p28"/>
          <p:cNvSpPr txBox="1"/>
          <p:nvPr/>
        </p:nvSpPr>
        <p:spPr>
          <a:xfrm>
            <a:off x="2287191" y="1260574"/>
            <a:ext cx="12471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²</a:t>
            </a:r>
            <a:endParaRPr/>
          </a:p>
        </p:txBody>
      </p:sp>
      <p:sp>
        <p:nvSpPr>
          <p:cNvPr id="2340" name="Google Shape;2340;p28"/>
          <p:cNvSpPr txBox="1"/>
          <p:nvPr/>
        </p:nvSpPr>
        <p:spPr>
          <a:xfrm>
            <a:off x="609600" y="1679674"/>
            <a:ext cx="1195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341" name="Google Shape;2341;p28"/>
          <p:cNvSpPr txBox="1"/>
          <p:nvPr/>
        </p:nvSpPr>
        <p:spPr>
          <a:xfrm>
            <a:off x="681335" y="1679674"/>
            <a:ext cx="1366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2342" name="Google Shape;2342;p28"/>
          <p:cNvSpPr txBox="1"/>
          <p:nvPr/>
        </p:nvSpPr>
        <p:spPr>
          <a:xfrm>
            <a:off x="770186" y="1679674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2343" name="Google Shape;2343;p28"/>
          <p:cNvSpPr txBox="1"/>
          <p:nvPr/>
        </p:nvSpPr>
        <p:spPr>
          <a:xfrm>
            <a:off x="850850" y="167967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344" name="Google Shape;2344;p28"/>
          <p:cNvSpPr txBox="1"/>
          <p:nvPr/>
        </p:nvSpPr>
        <p:spPr>
          <a:xfrm>
            <a:off x="927943" y="1679674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345" name="Google Shape;2345;p28"/>
          <p:cNvSpPr txBox="1"/>
          <p:nvPr/>
        </p:nvSpPr>
        <p:spPr>
          <a:xfrm>
            <a:off x="1010245" y="1679674"/>
            <a:ext cx="12144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2346" name="Google Shape;2346;p28"/>
          <p:cNvSpPr txBox="1"/>
          <p:nvPr/>
        </p:nvSpPr>
        <p:spPr>
          <a:xfrm>
            <a:off x="1083915" y="167967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347" name="Google Shape;2347;p28"/>
          <p:cNvSpPr txBox="1"/>
          <p:nvPr/>
        </p:nvSpPr>
        <p:spPr>
          <a:xfrm>
            <a:off x="1125885" y="1679674"/>
            <a:ext cx="1287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348" name="Google Shape;2348;p28"/>
          <p:cNvSpPr txBox="1"/>
          <p:nvPr/>
        </p:nvSpPr>
        <p:spPr>
          <a:xfrm>
            <a:off x="1206847" y="167967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349" name="Google Shape;2349;p28"/>
          <p:cNvSpPr txBox="1"/>
          <p:nvPr/>
        </p:nvSpPr>
        <p:spPr>
          <a:xfrm>
            <a:off x="1248817" y="167967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350" name="Google Shape;2350;p28"/>
          <p:cNvSpPr txBox="1"/>
          <p:nvPr/>
        </p:nvSpPr>
        <p:spPr>
          <a:xfrm>
            <a:off x="609600" y="1970187"/>
            <a:ext cx="1293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351" name="Google Shape;2351;p28"/>
          <p:cNvSpPr txBox="1"/>
          <p:nvPr/>
        </p:nvSpPr>
        <p:spPr>
          <a:xfrm>
            <a:off x="691158" y="1970187"/>
            <a:ext cx="15210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352" name="Google Shape;2352;p28"/>
          <p:cNvSpPr txBox="1"/>
          <p:nvPr/>
        </p:nvSpPr>
        <p:spPr>
          <a:xfrm>
            <a:off x="795486" y="1970187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2353" name="Google Shape;2353;p28"/>
          <p:cNvSpPr txBox="1"/>
          <p:nvPr/>
        </p:nvSpPr>
        <p:spPr>
          <a:xfrm>
            <a:off x="880765" y="1970187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354" name="Google Shape;2354;p28"/>
          <p:cNvSpPr txBox="1"/>
          <p:nvPr/>
        </p:nvSpPr>
        <p:spPr>
          <a:xfrm>
            <a:off x="922734" y="197018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355" name="Google Shape;2355;p28"/>
          <p:cNvSpPr txBox="1"/>
          <p:nvPr/>
        </p:nvSpPr>
        <p:spPr>
          <a:xfrm>
            <a:off x="999827" y="197018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356" name="Google Shape;2356;p28"/>
          <p:cNvSpPr txBox="1"/>
          <p:nvPr/>
        </p:nvSpPr>
        <p:spPr>
          <a:xfrm>
            <a:off x="1090612" y="1970187"/>
            <a:ext cx="1157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357" name="Google Shape;2357;p28"/>
          <p:cNvSpPr txBox="1"/>
          <p:nvPr/>
        </p:nvSpPr>
        <p:spPr>
          <a:xfrm>
            <a:off x="1158627" y="197018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358" name="Google Shape;2358;p28"/>
          <p:cNvSpPr txBox="1"/>
          <p:nvPr/>
        </p:nvSpPr>
        <p:spPr>
          <a:xfrm>
            <a:off x="1235720" y="1970187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359" name="Google Shape;2359;p28"/>
          <p:cNvSpPr txBox="1"/>
          <p:nvPr/>
        </p:nvSpPr>
        <p:spPr>
          <a:xfrm>
            <a:off x="609600" y="2260699"/>
            <a:ext cx="13975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2360" name="Google Shape;2360;p28"/>
          <p:cNvSpPr txBox="1"/>
          <p:nvPr/>
        </p:nvSpPr>
        <p:spPr>
          <a:xfrm>
            <a:off x="701576" y="2260699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361" name="Google Shape;2361;p28"/>
          <p:cNvSpPr txBox="1"/>
          <p:nvPr/>
        </p:nvSpPr>
        <p:spPr>
          <a:xfrm>
            <a:off x="794742" y="2260699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362" name="Google Shape;2362;p28"/>
          <p:cNvSpPr txBox="1"/>
          <p:nvPr/>
        </p:nvSpPr>
        <p:spPr>
          <a:xfrm>
            <a:off x="877044" y="2260699"/>
            <a:ext cx="15210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363" name="Google Shape;2363;p28"/>
          <p:cNvSpPr txBox="1"/>
          <p:nvPr/>
        </p:nvSpPr>
        <p:spPr>
          <a:xfrm>
            <a:off x="981373" y="2260699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364" name="Google Shape;2364;p28"/>
          <p:cNvSpPr txBox="1"/>
          <p:nvPr/>
        </p:nvSpPr>
        <p:spPr>
          <a:xfrm>
            <a:off x="1023491" y="2260699"/>
            <a:ext cx="11474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365" name="Google Shape;2365;p28"/>
          <p:cNvSpPr txBox="1"/>
          <p:nvPr/>
        </p:nvSpPr>
        <p:spPr>
          <a:xfrm>
            <a:off x="1090464" y="2260699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366" name="Google Shape;2366;p28"/>
          <p:cNvSpPr txBox="1"/>
          <p:nvPr/>
        </p:nvSpPr>
        <p:spPr>
          <a:xfrm>
            <a:off x="1183779" y="2260699"/>
            <a:ext cx="12992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367" name="Google Shape;2367;p28"/>
          <p:cNvSpPr txBox="1"/>
          <p:nvPr/>
        </p:nvSpPr>
        <p:spPr>
          <a:xfrm>
            <a:off x="1265932" y="2260699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368" name="Google Shape;2368;p28"/>
          <p:cNvSpPr txBox="1"/>
          <p:nvPr/>
        </p:nvSpPr>
        <p:spPr>
          <a:xfrm>
            <a:off x="1308050" y="2260699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369" name="Google Shape;2369;p28"/>
          <p:cNvSpPr txBox="1"/>
          <p:nvPr/>
        </p:nvSpPr>
        <p:spPr>
          <a:xfrm>
            <a:off x="609600" y="2551212"/>
            <a:ext cx="13245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2370" name="Google Shape;2370;p28"/>
          <p:cNvSpPr txBox="1"/>
          <p:nvPr/>
        </p:nvSpPr>
        <p:spPr>
          <a:xfrm>
            <a:off x="694283" y="2551212"/>
            <a:ext cx="1294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371" name="Google Shape;2371;p28"/>
          <p:cNvSpPr txBox="1"/>
          <p:nvPr/>
        </p:nvSpPr>
        <p:spPr>
          <a:xfrm>
            <a:off x="775990" y="2551212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Ñ</a:t>
            </a:r>
            <a:endParaRPr/>
          </a:p>
        </p:txBody>
      </p:sp>
      <p:sp>
        <p:nvSpPr>
          <p:cNvPr id="2372" name="Google Shape;2372;p28"/>
          <p:cNvSpPr txBox="1"/>
          <p:nvPr/>
        </p:nvSpPr>
        <p:spPr>
          <a:xfrm>
            <a:off x="866775" y="2551212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373" name="Google Shape;2373;p28"/>
          <p:cNvSpPr txBox="1"/>
          <p:nvPr/>
        </p:nvSpPr>
        <p:spPr>
          <a:xfrm>
            <a:off x="609600" y="2841724"/>
            <a:ext cx="13245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2374" name="Google Shape;2374;p28"/>
          <p:cNvSpPr txBox="1"/>
          <p:nvPr/>
        </p:nvSpPr>
        <p:spPr>
          <a:xfrm>
            <a:off x="694283" y="2841724"/>
            <a:ext cx="1294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375" name="Google Shape;2375;p28"/>
          <p:cNvSpPr txBox="1"/>
          <p:nvPr/>
        </p:nvSpPr>
        <p:spPr>
          <a:xfrm>
            <a:off x="775990" y="2841724"/>
            <a:ext cx="11593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2376" name="Google Shape;2376;p28"/>
          <p:cNvSpPr txBox="1"/>
          <p:nvPr/>
        </p:nvSpPr>
        <p:spPr>
          <a:xfrm>
            <a:off x="844153" y="2841724"/>
            <a:ext cx="12516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377" name="Google Shape;2377;p28"/>
          <p:cNvSpPr txBox="1"/>
          <p:nvPr/>
        </p:nvSpPr>
        <p:spPr>
          <a:xfrm>
            <a:off x="921544" y="2841724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2378" name="Google Shape;2378;p28"/>
          <p:cNvSpPr txBox="1"/>
          <p:nvPr/>
        </p:nvSpPr>
        <p:spPr>
          <a:xfrm>
            <a:off x="1014859" y="2841724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379" name="Google Shape;2379;p28"/>
          <p:cNvSpPr txBox="1"/>
          <p:nvPr/>
        </p:nvSpPr>
        <p:spPr>
          <a:xfrm>
            <a:off x="609600" y="3132237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380" name="Google Shape;2380;p28"/>
          <p:cNvSpPr txBox="1"/>
          <p:nvPr/>
        </p:nvSpPr>
        <p:spPr>
          <a:xfrm>
            <a:off x="702766" y="3132237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381" name="Google Shape;2381;p28"/>
          <p:cNvSpPr txBox="1"/>
          <p:nvPr/>
        </p:nvSpPr>
        <p:spPr>
          <a:xfrm>
            <a:off x="785068" y="3132237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382" name="Google Shape;2382;p28"/>
          <p:cNvSpPr txBox="1"/>
          <p:nvPr/>
        </p:nvSpPr>
        <p:spPr>
          <a:xfrm>
            <a:off x="827038" y="313223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383" name="Google Shape;2383;p28"/>
          <p:cNvSpPr txBox="1"/>
          <p:nvPr/>
        </p:nvSpPr>
        <p:spPr>
          <a:xfrm>
            <a:off x="904131" y="313223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384" name="Google Shape;2384;p28"/>
          <p:cNvSpPr txBox="1"/>
          <p:nvPr/>
        </p:nvSpPr>
        <p:spPr>
          <a:xfrm>
            <a:off x="994916" y="3132237"/>
            <a:ext cx="11251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385" name="Google Shape;2385;p28"/>
          <p:cNvSpPr txBox="1"/>
          <p:nvPr/>
        </p:nvSpPr>
        <p:spPr>
          <a:xfrm>
            <a:off x="1059656" y="3132237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386" name="Google Shape;2386;p28"/>
          <p:cNvSpPr txBox="1"/>
          <p:nvPr/>
        </p:nvSpPr>
        <p:spPr>
          <a:xfrm>
            <a:off x="1140321" y="3132237"/>
            <a:ext cx="1285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387" name="Google Shape;2387;p28"/>
          <p:cNvSpPr txBox="1"/>
          <p:nvPr/>
        </p:nvSpPr>
        <p:spPr>
          <a:xfrm>
            <a:off x="1221135" y="3132237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388" name="Google Shape;2388;p28"/>
          <p:cNvSpPr txBox="1"/>
          <p:nvPr/>
        </p:nvSpPr>
        <p:spPr>
          <a:xfrm>
            <a:off x="1263253" y="3132237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2389" name="Google Shape;2389;p28"/>
          <p:cNvSpPr txBox="1"/>
          <p:nvPr/>
        </p:nvSpPr>
        <p:spPr>
          <a:xfrm>
            <a:off x="1356568" y="313223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390" name="Google Shape;2390;p28"/>
          <p:cNvSpPr txBox="1"/>
          <p:nvPr/>
        </p:nvSpPr>
        <p:spPr>
          <a:xfrm>
            <a:off x="742950" y="3651349"/>
            <a:ext cx="1526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2391" name="Google Shape;2391;p28"/>
          <p:cNvSpPr txBox="1"/>
          <p:nvPr/>
        </p:nvSpPr>
        <p:spPr>
          <a:xfrm>
            <a:off x="845493" y="3651349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2392" name="Google Shape;2392;p28"/>
          <p:cNvSpPr txBox="1"/>
          <p:nvPr/>
        </p:nvSpPr>
        <p:spPr>
          <a:xfrm>
            <a:off x="897434" y="3651349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2393" name="Google Shape;2393;p28"/>
          <p:cNvSpPr txBox="1"/>
          <p:nvPr/>
        </p:nvSpPr>
        <p:spPr>
          <a:xfrm>
            <a:off x="980331" y="3651349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2394" name="Google Shape;2394;p28"/>
          <p:cNvSpPr txBox="1"/>
          <p:nvPr/>
        </p:nvSpPr>
        <p:spPr>
          <a:xfrm>
            <a:off x="1072902" y="3651349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2395" name="Google Shape;2395;p28"/>
          <p:cNvSpPr txBox="1"/>
          <p:nvPr/>
        </p:nvSpPr>
        <p:spPr>
          <a:xfrm>
            <a:off x="1177082" y="3651349"/>
            <a:ext cx="1512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2396" name="Google Shape;2396;p28"/>
          <p:cNvSpPr txBox="1"/>
          <p:nvPr/>
        </p:nvSpPr>
        <p:spPr>
          <a:xfrm>
            <a:off x="1278136" y="3651349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2397" name="Google Shape;2397;p28"/>
          <p:cNvSpPr txBox="1"/>
          <p:nvPr/>
        </p:nvSpPr>
        <p:spPr>
          <a:xfrm>
            <a:off x="1330077" y="3651349"/>
            <a:ext cx="14614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2398" name="Google Shape;2398;p28"/>
          <p:cNvSpPr txBox="1"/>
          <p:nvPr/>
        </p:nvSpPr>
        <p:spPr>
          <a:xfrm>
            <a:off x="1426071" y="3651349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2399" name="Google Shape;2399;p28"/>
          <p:cNvSpPr txBox="1"/>
          <p:nvPr/>
        </p:nvSpPr>
        <p:spPr>
          <a:xfrm>
            <a:off x="1505992" y="3651349"/>
            <a:ext cx="13722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2400" name="Google Shape;2400;p28"/>
          <p:cNvSpPr txBox="1"/>
          <p:nvPr/>
        </p:nvSpPr>
        <p:spPr>
          <a:xfrm>
            <a:off x="1593056" y="3651349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2401" name="Google Shape;2401;p28"/>
          <p:cNvSpPr txBox="1"/>
          <p:nvPr/>
        </p:nvSpPr>
        <p:spPr>
          <a:xfrm>
            <a:off x="3037731" y="3641824"/>
            <a:ext cx="13022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</a:t>
            </a:r>
            <a:endParaRPr/>
          </a:p>
        </p:txBody>
      </p:sp>
      <p:sp>
        <p:nvSpPr>
          <p:cNvPr id="2402" name="Google Shape;2402;p28"/>
          <p:cNvSpPr txBox="1"/>
          <p:nvPr/>
        </p:nvSpPr>
        <p:spPr>
          <a:xfrm>
            <a:off x="3115419" y="3641824"/>
            <a:ext cx="10060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</a:t>
            </a:r>
            <a:endParaRPr/>
          </a:p>
        </p:txBody>
      </p:sp>
      <p:sp>
        <p:nvSpPr>
          <p:cNvPr id="2403" name="Google Shape;2403;p28"/>
          <p:cNvSpPr txBox="1"/>
          <p:nvPr/>
        </p:nvSpPr>
        <p:spPr>
          <a:xfrm>
            <a:off x="3163491" y="3641824"/>
            <a:ext cx="12293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</a:t>
            </a:r>
            <a:endParaRPr/>
          </a:p>
        </p:txBody>
      </p:sp>
      <p:sp>
        <p:nvSpPr>
          <p:cNvPr id="2404" name="Google Shape;2404;p28"/>
          <p:cNvSpPr txBox="1"/>
          <p:nvPr/>
        </p:nvSpPr>
        <p:spPr>
          <a:xfrm>
            <a:off x="3233886" y="3641824"/>
            <a:ext cx="1180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</a:t>
            </a:r>
            <a:endParaRPr/>
          </a:p>
        </p:txBody>
      </p:sp>
      <p:sp>
        <p:nvSpPr>
          <p:cNvPr id="2405" name="Google Shape;2405;p28"/>
          <p:cNvSpPr txBox="1"/>
          <p:nvPr/>
        </p:nvSpPr>
        <p:spPr>
          <a:xfrm>
            <a:off x="3299371" y="3641824"/>
            <a:ext cx="879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</a:t>
            </a:r>
            <a:endParaRPr/>
          </a:p>
        </p:txBody>
      </p:sp>
      <p:sp>
        <p:nvSpPr>
          <p:cNvPr id="2406" name="Google Shape;2406;p28"/>
          <p:cNvSpPr txBox="1"/>
          <p:nvPr/>
        </p:nvSpPr>
        <p:spPr>
          <a:xfrm>
            <a:off x="3334792" y="3641824"/>
            <a:ext cx="12546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/>
          </a:p>
        </p:txBody>
      </p:sp>
      <p:sp>
        <p:nvSpPr>
          <p:cNvPr id="2407" name="Google Shape;2407;p28"/>
          <p:cNvSpPr txBox="1"/>
          <p:nvPr/>
        </p:nvSpPr>
        <p:spPr>
          <a:xfrm>
            <a:off x="3442097" y="3641824"/>
            <a:ext cx="10031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endParaRPr/>
          </a:p>
        </p:txBody>
      </p:sp>
      <p:sp>
        <p:nvSpPr>
          <p:cNvPr id="2408" name="Google Shape;2408;p28"/>
          <p:cNvSpPr txBox="1"/>
          <p:nvPr/>
        </p:nvSpPr>
        <p:spPr>
          <a:xfrm>
            <a:off x="3489871" y="3641824"/>
            <a:ext cx="12531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/>
          </a:p>
        </p:txBody>
      </p:sp>
      <p:sp>
        <p:nvSpPr>
          <p:cNvPr id="2409" name="Google Shape;2409;p28"/>
          <p:cNvSpPr txBox="1"/>
          <p:nvPr/>
        </p:nvSpPr>
        <p:spPr>
          <a:xfrm>
            <a:off x="3562648" y="3641824"/>
            <a:ext cx="10016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endParaRPr/>
          </a:p>
        </p:txBody>
      </p:sp>
      <p:sp>
        <p:nvSpPr>
          <p:cNvPr id="2410" name="Google Shape;2410;p28"/>
          <p:cNvSpPr txBox="1"/>
          <p:nvPr/>
        </p:nvSpPr>
        <p:spPr>
          <a:xfrm>
            <a:off x="3610273" y="3641824"/>
            <a:ext cx="12144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</a:t>
            </a:r>
            <a:endParaRPr/>
          </a:p>
        </p:txBody>
      </p:sp>
      <p:sp>
        <p:nvSpPr>
          <p:cNvPr id="2411" name="Google Shape;2411;p28"/>
          <p:cNvSpPr txBox="1"/>
          <p:nvPr/>
        </p:nvSpPr>
        <p:spPr>
          <a:xfrm>
            <a:off x="3679180" y="3641824"/>
            <a:ext cx="879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</a:t>
            </a:r>
            <a:endParaRPr/>
          </a:p>
        </p:txBody>
      </p:sp>
      <p:sp>
        <p:nvSpPr>
          <p:cNvPr id="2412" name="Google Shape;2412;p28"/>
          <p:cNvSpPr txBox="1"/>
          <p:nvPr/>
        </p:nvSpPr>
        <p:spPr>
          <a:xfrm>
            <a:off x="2552849" y="6186339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413" name="Google Shape;2413;p28"/>
          <p:cNvSpPr txBox="1"/>
          <p:nvPr/>
        </p:nvSpPr>
        <p:spPr>
          <a:xfrm>
            <a:off x="2590651" y="6186339"/>
            <a:ext cx="13692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414" name="Google Shape;2414;p28"/>
          <p:cNvSpPr txBox="1"/>
          <p:nvPr/>
        </p:nvSpPr>
        <p:spPr>
          <a:xfrm>
            <a:off x="2684562" y="6186339"/>
            <a:ext cx="11563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415" name="Google Shape;2415;p28"/>
          <p:cNvSpPr txBox="1"/>
          <p:nvPr/>
        </p:nvSpPr>
        <p:spPr>
          <a:xfrm>
            <a:off x="2757190" y="6186339"/>
            <a:ext cx="12129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2416" name="Google Shape;2416;p28"/>
          <p:cNvSpPr txBox="1"/>
          <p:nvPr/>
        </p:nvSpPr>
        <p:spPr>
          <a:xfrm>
            <a:off x="2835473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417" name="Google Shape;2417;p28"/>
          <p:cNvSpPr txBox="1"/>
          <p:nvPr/>
        </p:nvSpPr>
        <p:spPr>
          <a:xfrm>
            <a:off x="2904827" y="6186339"/>
            <a:ext cx="12471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418" name="Google Shape;2418;p28"/>
          <p:cNvSpPr txBox="1"/>
          <p:nvPr/>
        </p:nvSpPr>
        <p:spPr>
          <a:xfrm>
            <a:off x="3021062" y="6186339"/>
            <a:ext cx="11697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419" name="Google Shape;2419;p28"/>
          <p:cNvSpPr txBox="1"/>
          <p:nvPr/>
        </p:nvSpPr>
        <p:spPr>
          <a:xfrm>
            <a:off x="3095030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420" name="Google Shape;2420;p28"/>
          <p:cNvSpPr txBox="1"/>
          <p:nvPr/>
        </p:nvSpPr>
        <p:spPr>
          <a:xfrm>
            <a:off x="3164384" y="6186339"/>
            <a:ext cx="10924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2421" name="Google Shape;2421;p28"/>
          <p:cNvSpPr txBox="1"/>
          <p:nvPr/>
        </p:nvSpPr>
        <p:spPr>
          <a:xfrm>
            <a:off x="3230612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422" name="Google Shape;2422;p28"/>
          <p:cNvSpPr txBox="1"/>
          <p:nvPr/>
        </p:nvSpPr>
        <p:spPr>
          <a:xfrm>
            <a:off x="3299966" y="6186339"/>
            <a:ext cx="11712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423" name="Google Shape;2423;p28"/>
          <p:cNvSpPr txBox="1"/>
          <p:nvPr/>
        </p:nvSpPr>
        <p:spPr>
          <a:xfrm>
            <a:off x="3374082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424" name="Google Shape;2424;p28"/>
          <p:cNvSpPr txBox="1"/>
          <p:nvPr/>
        </p:nvSpPr>
        <p:spPr>
          <a:xfrm>
            <a:off x="3443436" y="6186339"/>
            <a:ext cx="12471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425" name="Google Shape;2425;p28"/>
          <p:cNvSpPr txBox="1"/>
          <p:nvPr/>
        </p:nvSpPr>
        <p:spPr>
          <a:xfrm>
            <a:off x="3525143" y="6186339"/>
            <a:ext cx="11578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426" name="Google Shape;2426;p28"/>
          <p:cNvSpPr txBox="1"/>
          <p:nvPr/>
        </p:nvSpPr>
        <p:spPr>
          <a:xfrm>
            <a:off x="3597920" y="6186339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427" name="Google Shape;2427;p28"/>
          <p:cNvSpPr txBox="1"/>
          <p:nvPr/>
        </p:nvSpPr>
        <p:spPr>
          <a:xfrm>
            <a:off x="3635722" y="6186339"/>
            <a:ext cx="11653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428" name="Google Shape;2428;p28"/>
          <p:cNvSpPr txBox="1"/>
          <p:nvPr/>
        </p:nvSpPr>
        <p:spPr>
          <a:xfrm>
            <a:off x="3709243" y="6186339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2429" name="Google Shape;2429;p28"/>
          <p:cNvSpPr txBox="1"/>
          <p:nvPr/>
        </p:nvSpPr>
        <p:spPr>
          <a:xfrm>
            <a:off x="9507587" y="6255544"/>
            <a:ext cx="11563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2430" name="Google Shape;2430;p28"/>
          <p:cNvSpPr txBox="1"/>
          <p:nvPr/>
        </p:nvSpPr>
        <p:spPr>
          <a:xfrm>
            <a:off x="9577834" y="6255544"/>
            <a:ext cx="7530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2431" name="Google Shape;2431;p28"/>
          <p:cNvSpPr txBox="1"/>
          <p:nvPr/>
        </p:nvSpPr>
        <p:spPr>
          <a:xfrm>
            <a:off x="9607748" y="6255544"/>
            <a:ext cx="10418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432" name="Google Shape;2432;p28"/>
          <p:cNvSpPr txBox="1"/>
          <p:nvPr/>
        </p:nvSpPr>
        <p:spPr>
          <a:xfrm>
            <a:off x="9666536" y="6255544"/>
            <a:ext cx="11206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433" name="Google Shape;2433;p28"/>
          <p:cNvSpPr txBox="1"/>
          <p:nvPr/>
        </p:nvSpPr>
        <p:spPr>
          <a:xfrm>
            <a:off x="9733211" y="6255544"/>
            <a:ext cx="10745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434" name="Google Shape;2434;p28"/>
          <p:cNvSpPr txBox="1"/>
          <p:nvPr/>
        </p:nvSpPr>
        <p:spPr>
          <a:xfrm>
            <a:off x="9795272" y="6255544"/>
            <a:ext cx="951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435" name="Google Shape;2435;p28"/>
          <p:cNvSpPr txBox="1"/>
          <p:nvPr/>
        </p:nvSpPr>
        <p:spPr>
          <a:xfrm>
            <a:off x="9874151" y="6255544"/>
            <a:ext cx="8587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436" name="Google Shape;2436;p28"/>
          <p:cNvSpPr txBox="1"/>
          <p:nvPr/>
        </p:nvSpPr>
        <p:spPr>
          <a:xfrm>
            <a:off x="9914632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437" name="Google Shape;2437;p28"/>
          <p:cNvSpPr txBox="1"/>
          <p:nvPr/>
        </p:nvSpPr>
        <p:spPr>
          <a:xfrm>
            <a:off x="9974759" y="6255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2438" name="Google Shape;2438;p28"/>
          <p:cNvSpPr txBox="1"/>
          <p:nvPr/>
        </p:nvSpPr>
        <p:spPr>
          <a:xfrm>
            <a:off x="10010180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439" name="Google Shape;2439;p28"/>
          <p:cNvSpPr txBox="1"/>
          <p:nvPr/>
        </p:nvSpPr>
        <p:spPr>
          <a:xfrm>
            <a:off x="10070157" y="6255544"/>
            <a:ext cx="8602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440" name="Google Shape;2440;p28"/>
          <p:cNvSpPr txBox="1"/>
          <p:nvPr/>
        </p:nvSpPr>
        <p:spPr>
          <a:xfrm>
            <a:off x="10110788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441" name="Google Shape;2441;p28"/>
          <p:cNvSpPr txBox="1"/>
          <p:nvPr/>
        </p:nvSpPr>
        <p:spPr>
          <a:xfrm>
            <a:off x="10170914" y="6255544"/>
            <a:ext cx="1119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442" name="Google Shape;2442;p28"/>
          <p:cNvSpPr txBox="1"/>
          <p:nvPr/>
        </p:nvSpPr>
        <p:spPr>
          <a:xfrm>
            <a:off x="10237440" y="6255544"/>
            <a:ext cx="10105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443" name="Google Shape;2443;p28"/>
          <p:cNvSpPr txBox="1"/>
          <p:nvPr/>
        </p:nvSpPr>
        <p:spPr>
          <a:xfrm>
            <a:off x="10293102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444" name="Google Shape;2444;p28"/>
          <p:cNvSpPr txBox="1"/>
          <p:nvPr/>
        </p:nvSpPr>
        <p:spPr>
          <a:xfrm>
            <a:off x="10322868" y="6255544"/>
            <a:ext cx="1043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445" name="Google Shape;2445;p28"/>
          <p:cNvSpPr txBox="1"/>
          <p:nvPr/>
        </p:nvSpPr>
        <p:spPr>
          <a:xfrm>
            <a:off x="10381804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2446" name="Google Shape;2446;p28"/>
          <p:cNvSpPr txBox="1"/>
          <p:nvPr/>
        </p:nvSpPr>
        <p:spPr>
          <a:xfrm>
            <a:off x="10411569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447" name="Google Shape;2447;p28"/>
          <p:cNvSpPr txBox="1"/>
          <p:nvPr/>
        </p:nvSpPr>
        <p:spPr>
          <a:xfrm>
            <a:off x="10471547" y="6255544"/>
            <a:ext cx="951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448" name="Google Shape;2448;p28"/>
          <p:cNvSpPr txBox="1"/>
          <p:nvPr/>
        </p:nvSpPr>
        <p:spPr>
          <a:xfrm>
            <a:off x="10550426" y="6255544"/>
            <a:ext cx="736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2449" name="Google Shape;2449;p28"/>
          <p:cNvSpPr txBox="1"/>
          <p:nvPr/>
        </p:nvSpPr>
        <p:spPr>
          <a:xfrm>
            <a:off x="10607873" y="6255544"/>
            <a:ext cx="14674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450" name="Google Shape;2450;p28"/>
          <p:cNvSpPr txBox="1"/>
          <p:nvPr/>
        </p:nvSpPr>
        <p:spPr>
          <a:xfrm>
            <a:off x="10709225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451" name="Google Shape;2451;p28"/>
          <p:cNvSpPr txBox="1"/>
          <p:nvPr/>
        </p:nvSpPr>
        <p:spPr>
          <a:xfrm>
            <a:off x="10769352" y="6255544"/>
            <a:ext cx="11221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2452" name="Google Shape;2452;p28"/>
          <p:cNvSpPr txBox="1"/>
          <p:nvPr/>
        </p:nvSpPr>
        <p:spPr>
          <a:xfrm>
            <a:off x="10836176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453" name="Google Shape;2453;p28"/>
          <p:cNvSpPr txBox="1"/>
          <p:nvPr/>
        </p:nvSpPr>
        <p:spPr>
          <a:xfrm>
            <a:off x="10865941" y="6255544"/>
            <a:ext cx="11221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2454" name="Google Shape;2454;p28"/>
          <p:cNvSpPr txBox="1"/>
          <p:nvPr/>
        </p:nvSpPr>
        <p:spPr>
          <a:xfrm>
            <a:off x="10932765" y="6255544"/>
            <a:ext cx="10418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455" name="Google Shape;2455;p28"/>
          <p:cNvSpPr txBox="1"/>
          <p:nvPr/>
        </p:nvSpPr>
        <p:spPr>
          <a:xfrm>
            <a:off x="10991552" y="6255544"/>
            <a:ext cx="949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456" name="Google Shape;2456;p28"/>
          <p:cNvSpPr txBox="1"/>
          <p:nvPr/>
        </p:nvSpPr>
        <p:spPr>
          <a:xfrm>
            <a:off x="11070431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457" name="Google Shape;2457;p28"/>
          <p:cNvSpPr txBox="1"/>
          <p:nvPr/>
        </p:nvSpPr>
        <p:spPr>
          <a:xfrm>
            <a:off x="11130409" y="6255544"/>
            <a:ext cx="11206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458" name="Google Shape;2458;p28"/>
          <p:cNvSpPr txBox="1"/>
          <p:nvPr/>
        </p:nvSpPr>
        <p:spPr>
          <a:xfrm>
            <a:off x="11226254" y="6255544"/>
            <a:ext cx="14674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459" name="Google Shape;2459;p28"/>
          <p:cNvSpPr txBox="1"/>
          <p:nvPr/>
        </p:nvSpPr>
        <p:spPr>
          <a:xfrm>
            <a:off x="11327606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460" name="Google Shape;2460;p28"/>
          <p:cNvSpPr txBox="1"/>
          <p:nvPr/>
        </p:nvSpPr>
        <p:spPr>
          <a:xfrm>
            <a:off x="11387733" y="6255544"/>
            <a:ext cx="8751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461" name="Google Shape;2461;p28"/>
          <p:cNvSpPr txBox="1"/>
          <p:nvPr/>
        </p:nvSpPr>
        <p:spPr>
          <a:xfrm>
            <a:off x="11429851" y="6255544"/>
            <a:ext cx="8602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462" name="Google Shape;2462;p28"/>
          <p:cNvSpPr txBox="1"/>
          <p:nvPr/>
        </p:nvSpPr>
        <p:spPr>
          <a:xfrm>
            <a:off x="11470481" y="6255544"/>
            <a:ext cx="10760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463" name="Google Shape;2463;p28"/>
          <p:cNvSpPr txBox="1"/>
          <p:nvPr/>
        </p:nvSpPr>
        <p:spPr>
          <a:xfrm>
            <a:off x="11532691" y="6255544"/>
            <a:ext cx="949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464" name="Google Shape;2464;p28"/>
          <p:cNvSpPr txBox="1"/>
          <p:nvPr/>
        </p:nvSpPr>
        <p:spPr>
          <a:xfrm>
            <a:off x="9099947" y="6624638"/>
            <a:ext cx="1727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Æ</a:t>
            </a:r>
            <a:endParaRPr/>
          </a:p>
        </p:txBody>
      </p:sp>
      <p:sp>
        <p:nvSpPr>
          <p:cNvPr id="2465" name="Google Shape;2465;p28"/>
          <p:cNvSpPr txBox="1"/>
          <p:nvPr/>
        </p:nvSpPr>
        <p:spPr>
          <a:xfrm>
            <a:off x="9224962" y="6624638"/>
            <a:ext cx="12918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466" name="Google Shape;2466;p28"/>
          <p:cNvSpPr txBox="1"/>
          <p:nvPr/>
        </p:nvSpPr>
        <p:spPr>
          <a:xfrm>
            <a:off x="9306371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2467" name="Google Shape;2467;p28"/>
          <p:cNvSpPr txBox="1"/>
          <p:nvPr/>
        </p:nvSpPr>
        <p:spPr>
          <a:xfrm>
            <a:off x="9410402" y="6624638"/>
            <a:ext cx="1382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468" name="Google Shape;2468;p28"/>
          <p:cNvSpPr txBox="1"/>
          <p:nvPr/>
        </p:nvSpPr>
        <p:spPr>
          <a:xfrm>
            <a:off x="9500890" y="6624638"/>
            <a:ext cx="1433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469" name="Google Shape;2469;p28"/>
          <p:cNvSpPr txBox="1"/>
          <p:nvPr/>
        </p:nvSpPr>
        <p:spPr>
          <a:xfrm>
            <a:off x="9648081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2470" name="Google Shape;2470;p28"/>
          <p:cNvSpPr txBox="1"/>
          <p:nvPr/>
        </p:nvSpPr>
        <p:spPr>
          <a:xfrm>
            <a:off x="9742289" y="6624638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2471" name="Google Shape;2471;p28"/>
          <p:cNvSpPr txBox="1"/>
          <p:nvPr/>
        </p:nvSpPr>
        <p:spPr>
          <a:xfrm>
            <a:off x="9881146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472" name="Google Shape;2472;p28"/>
          <p:cNvSpPr txBox="1"/>
          <p:nvPr/>
        </p:nvSpPr>
        <p:spPr>
          <a:xfrm>
            <a:off x="9975354" y="6624638"/>
            <a:ext cx="1017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473" name="Google Shape;2473;p28"/>
          <p:cNvSpPr txBox="1"/>
          <p:nvPr/>
        </p:nvSpPr>
        <p:spPr>
          <a:xfrm>
            <a:off x="10029379" y="6624638"/>
            <a:ext cx="1394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2474" name="Google Shape;2474;p28"/>
          <p:cNvSpPr txBox="1"/>
          <p:nvPr/>
        </p:nvSpPr>
        <p:spPr>
          <a:xfrm>
            <a:off x="10121057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475" name="Google Shape;2475;p28"/>
          <p:cNvSpPr txBox="1"/>
          <p:nvPr/>
        </p:nvSpPr>
        <p:spPr>
          <a:xfrm>
            <a:off x="10176570" y="6624638"/>
            <a:ext cx="13290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476" name="Google Shape;2476;p28"/>
          <p:cNvSpPr txBox="1"/>
          <p:nvPr/>
        </p:nvSpPr>
        <p:spPr>
          <a:xfrm>
            <a:off x="10313343" y="6624638"/>
            <a:ext cx="985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2477" name="Google Shape;2477;p28"/>
          <p:cNvSpPr txBox="1"/>
          <p:nvPr/>
        </p:nvSpPr>
        <p:spPr>
          <a:xfrm>
            <a:off x="10415736" y="6624638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478" name="Google Shape;2478;p28"/>
          <p:cNvSpPr txBox="1"/>
          <p:nvPr/>
        </p:nvSpPr>
        <p:spPr>
          <a:xfrm>
            <a:off x="10510689" y="6624638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479" name="Google Shape;2479;p28"/>
          <p:cNvSpPr txBox="1"/>
          <p:nvPr/>
        </p:nvSpPr>
        <p:spPr>
          <a:xfrm>
            <a:off x="10595967" y="6624638"/>
            <a:ext cx="1498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2480" name="Google Shape;2480;p28"/>
          <p:cNvSpPr txBox="1"/>
          <p:nvPr/>
        </p:nvSpPr>
        <p:spPr>
          <a:xfrm>
            <a:off x="10698063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481" name="Google Shape;2481;p28"/>
          <p:cNvSpPr txBox="1"/>
          <p:nvPr/>
        </p:nvSpPr>
        <p:spPr>
          <a:xfrm>
            <a:off x="10802094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482" name="Google Shape;2482;p28"/>
          <p:cNvSpPr txBox="1"/>
          <p:nvPr/>
        </p:nvSpPr>
        <p:spPr>
          <a:xfrm>
            <a:off x="10896302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483" name="Google Shape;2483;p28"/>
          <p:cNvSpPr txBox="1"/>
          <p:nvPr/>
        </p:nvSpPr>
        <p:spPr>
          <a:xfrm>
            <a:off x="10951815" y="6624638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2484" name="Google Shape;2484;p28"/>
          <p:cNvSpPr txBox="1"/>
          <p:nvPr/>
        </p:nvSpPr>
        <p:spPr>
          <a:xfrm>
            <a:off x="11058376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485" name="Google Shape;2485;p28"/>
          <p:cNvSpPr txBox="1"/>
          <p:nvPr/>
        </p:nvSpPr>
        <p:spPr>
          <a:xfrm>
            <a:off x="11410206" y="6617494"/>
            <a:ext cx="9867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</a:t>
            </a:r>
            <a:endParaRPr/>
          </a:p>
        </p:txBody>
      </p:sp>
      <p:sp>
        <p:nvSpPr>
          <p:cNvPr id="2486" name="Google Shape;2486;p28"/>
          <p:cNvSpPr txBox="1"/>
          <p:nvPr/>
        </p:nvSpPr>
        <p:spPr>
          <a:xfrm>
            <a:off x="11456343" y="6617494"/>
            <a:ext cx="1244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</a:t>
            </a:r>
            <a:endParaRPr/>
          </a:p>
        </p:txBody>
      </p:sp>
      <p:sp>
        <p:nvSpPr>
          <p:cNvPr id="2487" name="Google Shape;2487;p28"/>
          <p:cNvSpPr txBox="1"/>
          <p:nvPr/>
        </p:nvSpPr>
        <p:spPr>
          <a:xfrm>
            <a:off x="11556206" y="6636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/</a:t>
            </a:r>
            <a:endParaRPr/>
          </a:p>
        </p:txBody>
      </p:sp>
      <p:sp>
        <p:nvSpPr>
          <p:cNvPr id="2488" name="Google Shape;2488;p28"/>
          <p:cNvSpPr txBox="1"/>
          <p:nvPr/>
        </p:nvSpPr>
        <p:spPr>
          <a:xfrm>
            <a:off x="11619607" y="6636544"/>
            <a:ext cx="10090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/>
          </a:p>
        </p:txBody>
      </p:sp>
      <p:sp>
        <p:nvSpPr>
          <p:cNvPr id="2489" name="Google Shape;2489;p28"/>
          <p:cNvSpPr txBox="1"/>
          <p:nvPr/>
        </p:nvSpPr>
        <p:spPr>
          <a:xfrm>
            <a:off x="11675120" y="6636544"/>
            <a:ext cx="10492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r>
            <a:endParaRPr/>
          </a:p>
        </p:txBody>
      </p:sp>
      <p:sp>
        <p:nvSpPr>
          <p:cNvPr id="2490" name="Google Shape;2490;p28"/>
          <p:cNvSpPr txBox="1"/>
          <p:nvPr/>
        </p:nvSpPr>
        <p:spPr>
          <a:xfrm>
            <a:off x="609600" y="678656"/>
            <a:ext cx="3002262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Un dormitorio</a:t>
            </a:r>
            <a:endParaRPr/>
          </a:p>
        </p:txBody>
      </p:sp>
      <p:sp>
        <p:nvSpPr>
          <p:cNvPr id="2491" name="Google Shape;2491;p28"/>
          <p:cNvSpPr txBox="1"/>
          <p:nvPr/>
        </p:nvSpPr>
        <p:spPr>
          <a:xfrm>
            <a:off x="1619250" y="1670149"/>
            <a:ext cx="69224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46,45 m²</a:t>
            </a:r>
            <a:endParaRPr/>
          </a:p>
        </p:txBody>
      </p:sp>
      <p:sp>
        <p:nvSpPr>
          <p:cNvPr id="2492" name="Google Shape;2492;p28"/>
          <p:cNvSpPr txBox="1"/>
          <p:nvPr/>
        </p:nvSpPr>
        <p:spPr>
          <a:xfrm>
            <a:off x="1619250" y="1960662"/>
            <a:ext cx="163623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Estar-comedor y cocina</a:t>
            </a:r>
            <a:endParaRPr/>
          </a:p>
        </p:txBody>
      </p:sp>
      <p:sp>
        <p:nvSpPr>
          <p:cNvPr id="2493" name="Google Shape;2493;p28"/>
          <p:cNvSpPr txBox="1"/>
          <p:nvPr/>
        </p:nvSpPr>
        <p:spPr>
          <a:xfrm>
            <a:off x="1619250" y="2251174"/>
            <a:ext cx="16551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2494" name="Google Shape;2494;p28"/>
          <p:cNvSpPr txBox="1"/>
          <p:nvPr/>
        </p:nvSpPr>
        <p:spPr>
          <a:xfrm>
            <a:off x="1619250" y="2541687"/>
            <a:ext cx="16551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2495" name="Google Shape;2495;p28"/>
          <p:cNvSpPr txBox="1"/>
          <p:nvPr/>
        </p:nvSpPr>
        <p:spPr>
          <a:xfrm>
            <a:off x="1619250" y="2832199"/>
            <a:ext cx="124484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No (pisos 16 al 30)</a:t>
            </a:r>
            <a:endParaRPr/>
          </a:p>
        </p:txBody>
      </p:sp>
      <p:sp>
        <p:nvSpPr>
          <p:cNvPr id="2496" name="Google Shape;2496;p28"/>
          <p:cNvSpPr txBox="1"/>
          <p:nvPr/>
        </p:nvSpPr>
        <p:spPr>
          <a:xfrm>
            <a:off x="1619250" y="3122712"/>
            <a:ext cx="62216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Noreste</a:t>
            </a:r>
            <a:endParaRPr/>
          </a:p>
        </p:txBody>
      </p:sp>
      <p:sp>
        <p:nvSpPr>
          <p:cNvPr id="2497" name="Google Shape;2497;p28"/>
          <p:cNvSpPr txBox="1"/>
          <p:nvPr/>
        </p:nvSpPr>
        <p:spPr>
          <a:xfrm>
            <a:off x="742950" y="3991868"/>
            <a:ext cx="477202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24A</a:t>
            </a:r>
            <a:endParaRPr/>
          </a:p>
        </p:txBody>
      </p:sp>
      <p:sp>
        <p:nvSpPr>
          <p:cNvPr id="2498" name="Google Shape;2498;p28"/>
          <p:cNvSpPr txBox="1"/>
          <p:nvPr/>
        </p:nvSpPr>
        <p:spPr>
          <a:xfrm>
            <a:off x="1219200" y="4010918"/>
            <a:ext cx="62740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24</a:t>
            </a:r>
            <a:endParaRPr/>
          </a:p>
        </p:txBody>
      </p:sp>
      <p:sp>
        <p:nvSpPr>
          <p:cNvPr id="2499" name="Google Shape;2499;p28"/>
          <p:cNvSpPr txBox="1"/>
          <p:nvPr/>
        </p:nvSpPr>
        <p:spPr>
          <a:xfrm>
            <a:off x="2848273" y="4010918"/>
            <a:ext cx="1059621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121.640</a:t>
            </a:r>
            <a:endParaRPr/>
          </a:p>
        </p:txBody>
      </p:sp>
      <p:sp>
        <p:nvSpPr>
          <p:cNvPr id="2500" name="Google Shape;2500;p28"/>
          <p:cNvSpPr txBox="1"/>
          <p:nvPr/>
        </p:nvSpPr>
        <p:spPr>
          <a:xfrm>
            <a:off x="1219200" y="4215705"/>
            <a:ext cx="7112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Sin balcón</a:t>
            </a:r>
            <a:endParaRPr/>
          </a:p>
        </p:txBody>
      </p:sp>
      <p:sp>
        <p:nvSpPr>
          <p:cNvPr id="2501" name="Google Shape;2501;p28"/>
          <p:cNvSpPr txBox="1"/>
          <p:nvPr/>
        </p:nvSpPr>
        <p:spPr>
          <a:xfrm>
            <a:off x="609600" y="4590901"/>
            <a:ext cx="328366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*Consultar disponibilidad con lista de precios en </a:t>
            </a:r>
            <a:endParaRPr/>
          </a:p>
        </p:txBody>
      </p:sp>
      <p:sp>
        <p:nvSpPr>
          <p:cNvPr id="2502" name="Google Shape;2502;p28"/>
          <p:cNvSpPr txBox="1"/>
          <p:nvPr/>
        </p:nvSpPr>
        <p:spPr>
          <a:xfrm>
            <a:off x="609600" y="4762351"/>
            <a:ext cx="86878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tiempo real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6" name="Shape 2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17.jpg" id="2507" name="Google Shape;250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7-z0-00.png" id="2508" name="Google Shape;2508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67200" y="607483"/>
            <a:ext cx="3663950" cy="2779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7-z0-01.png" id="2509" name="Google Shape;2509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18450" y="607483"/>
            <a:ext cx="3663950" cy="2779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7-z0-02.png" id="2510" name="Google Shape;2510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67200" y="3373967"/>
            <a:ext cx="3663950" cy="2777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7-z0-03.png" id="2511" name="Google Shape;2511;p2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918450" y="3373967"/>
            <a:ext cx="3663950" cy="2777067"/>
          </a:xfrm>
          <a:prstGeom prst="rect">
            <a:avLst/>
          </a:prstGeom>
          <a:noFill/>
          <a:ln>
            <a:noFill/>
          </a:ln>
        </p:spPr>
      </p:pic>
      <p:sp>
        <p:nvSpPr>
          <p:cNvPr id="2512" name="Google Shape;2512;p29"/>
          <p:cNvSpPr txBox="1"/>
          <p:nvPr/>
        </p:nvSpPr>
        <p:spPr>
          <a:xfrm>
            <a:off x="609600" y="504825"/>
            <a:ext cx="14808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2513" name="Google Shape;2513;p29"/>
          <p:cNvSpPr txBox="1"/>
          <p:nvPr/>
        </p:nvSpPr>
        <p:spPr>
          <a:xfrm>
            <a:off x="705148" y="504825"/>
            <a:ext cx="1388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</a:t>
            </a:r>
            <a:endParaRPr/>
          </a:p>
        </p:txBody>
      </p:sp>
      <p:sp>
        <p:nvSpPr>
          <p:cNvPr id="2514" name="Google Shape;2514;p29"/>
          <p:cNvSpPr txBox="1"/>
          <p:nvPr/>
        </p:nvSpPr>
        <p:spPr>
          <a:xfrm>
            <a:off x="845493" y="504825"/>
            <a:ext cx="18246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—</a:t>
            </a:r>
            <a:endParaRPr/>
          </a:p>
        </p:txBody>
      </p:sp>
      <p:sp>
        <p:nvSpPr>
          <p:cNvPr id="2515" name="Google Shape;2515;p29"/>
          <p:cNvSpPr txBox="1"/>
          <p:nvPr/>
        </p:nvSpPr>
        <p:spPr>
          <a:xfrm>
            <a:off x="1029444" y="504825"/>
            <a:ext cx="15284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2516" name="Google Shape;2516;p29"/>
          <p:cNvSpPr txBox="1"/>
          <p:nvPr/>
        </p:nvSpPr>
        <p:spPr>
          <a:xfrm>
            <a:off x="1129754" y="504825"/>
            <a:ext cx="14049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2517" name="Google Shape;2517;p29"/>
          <p:cNvSpPr txBox="1"/>
          <p:nvPr/>
        </p:nvSpPr>
        <p:spPr>
          <a:xfrm>
            <a:off x="1217712" y="504825"/>
            <a:ext cx="1561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2518" name="Google Shape;2518;p29"/>
          <p:cNvSpPr txBox="1"/>
          <p:nvPr/>
        </p:nvSpPr>
        <p:spPr>
          <a:xfrm>
            <a:off x="1321296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2519" name="Google Shape;2519;p29"/>
          <p:cNvSpPr txBox="1"/>
          <p:nvPr/>
        </p:nvSpPr>
        <p:spPr>
          <a:xfrm>
            <a:off x="1431280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2520" name="Google Shape;2520;p29"/>
          <p:cNvSpPr txBox="1"/>
          <p:nvPr/>
        </p:nvSpPr>
        <p:spPr>
          <a:xfrm>
            <a:off x="1544687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2521" name="Google Shape;2521;p29"/>
          <p:cNvSpPr txBox="1"/>
          <p:nvPr/>
        </p:nvSpPr>
        <p:spPr>
          <a:xfrm>
            <a:off x="1689795" y="504825"/>
            <a:ext cx="14927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2522" name="Google Shape;2522;p29"/>
          <p:cNvSpPr txBox="1"/>
          <p:nvPr/>
        </p:nvSpPr>
        <p:spPr>
          <a:xfrm>
            <a:off x="1786533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2523" name="Google Shape;2523;p29"/>
          <p:cNvSpPr txBox="1"/>
          <p:nvPr/>
        </p:nvSpPr>
        <p:spPr>
          <a:xfrm>
            <a:off x="1899940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2524" name="Google Shape;2524;p29"/>
          <p:cNvSpPr txBox="1"/>
          <p:nvPr/>
        </p:nvSpPr>
        <p:spPr>
          <a:xfrm>
            <a:off x="2063948" y="504825"/>
            <a:ext cx="17770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</a:t>
            </a:r>
            <a:endParaRPr/>
          </a:p>
        </p:txBody>
      </p:sp>
      <p:sp>
        <p:nvSpPr>
          <p:cNvPr id="2525" name="Google Shape;2525;p29"/>
          <p:cNvSpPr txBox="1"/>
          <p:nvPr/>
        </p:nvSpPr>
        <p:spPr>
          <a:xfrm>
            <a:off x="2189113" y="504825"/>
            <a:ext cx="14793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2526" name="Google Shape;2526;p29"/>
          <p:cNvSpPr txBox="1"/>
          <p:nvPr/>
        </p:nvSpPr>
        <p:spPr>
          <a:xfrm>
            <a:off x="2284512" y="504825"/>
            <a:ext cx="16430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2527" name="Google Shape;2527;p29"/>
          <p:cNvSpPr txBox="1"/>
          <p:nvPr/>
        </p:nvSpPr>
        <p:spPr>
          <a:xfrm>
            <a:off x="2396282" y="504825"/>
            <a:ext cx="1110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2528" name="Google Shape;2528;p29"/>
          <p:cNvSpPr txBox="1"/>
          <p:nvPr/>
        </p:nvSpPr>
        <p:spPr>
          <a:xfrm>
            <a:off x="2454771" y="504825"/>
            <a:ext cx="16326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2529" name="Google Shape;2529;p29"/>
          <p:cNvSpPr txBox="1"/>
          <p:nvPr/>
        </p:nvSpPr>
        <p:spPr>
          <a:xfrm>
            <a:off x="2565499" y="504825"/>
            <a:ext cx="15597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2530" name="Google Shape;2530;p29"/>
          <p:cNvSpPr txBox="1"/>
          <p:nvPr/>
        </p:nvSpPr>
        <p:spPr>
          <a:xfrm>
            <a:off x="2668935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2531" name="Google Shape;2531;p29"/>
          <p:cNvSpPr txBox="1"/>
          <p:nvPr/>
        </p:nvSpPr>
        <p:spPr>
          <a:xfrm>
            <a:off x="609600" y="1260574"/>
            <a:ext cx="14108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532" name="Google Shape;2532;p29"/>
          <p:cNvSpPr txBox="1"/>
          <p:nvPr/>
        </p:nvSpPr>
        <p:spPr>
          <a:xfrm>
            <a:off x="693390" y="1260574"/>
            <a:ext cx="11013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533" name="Google Shape;2533;p29"/>
          <p:cNvSpPr txBox="1"/>
          <p:nvPr/>
        </p:nvSpPr>
        <p:spPr>
          <a:xfrm>
            <a:off x="746224" y="1260574"/>
            <a:ext cx="1576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2534" name="Google Shape;2534;p29"/>
          <p:cNvSpPr txBox="1"/>
          <p:nvPr/>
        </p:nvSpPr>
        <p:spPr>
          <a:xfrm>
            <a:off x="846534" y="1260574"/>
            <a:ext cx="1714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535" name="Google Shape;2535;p29"/>
          <p:cNvSpPr txBox="1"/>
          <p:nvPr/>
        </p:nvSpPr>
        <p:spPr>
          <a:xfrm>
            <a:off x="960686" y="1260574"/>
            <a:ext cx="14138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2536" name="Google Shape;2536;p29"/>
          <p:cNvSpPr txBox="1"/>
          <p:nvPr/>
        </p:nvSpPr>
        <p:spPr>
          <a:xfrm>
            <a:off x="1044773" y="1260574"/>
            <a:ext cx="1714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537" name="Google Shape;2537;p29"/>
          <p:cNvSpPr txBox="1"/>
          <p:nvPr/>
        </p:nvSpPr>
        <p:spPr>
          <a:xfrm>
            <a:off x="1158925" y="1260574"/>
            <a:ext cx="1640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2538" name="Google Shape;2538;p29"/>
          <p:cNvSpPr txBox="1"/>
          <p:nvPr/>
        </p:nvSpPr>
        <p:spPr>
          <a:xfrm>
            <a:off x="1265634" y="1260574"/>
            <a:ext cx="10998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Í</a:t>
            </a:r>
            <a:endParaRPr/>
          </a:p>
        </p:txBody>
      </p:sp>
      <p:sp>
        <p:nvSpPr>
          <p:cNvPr id="2539" name="Google Shape;2539;p29"/>
          <p:cNvSpPr txBox="1"/>
          <p:nvPr/>
        </p:nvSpPr>
        <p:spPr>
          <a:xfrm>
            <a:off x="1318320" y="1260574"/>
            <a:ext cx="1576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540" name="Google Shape;2540;p29"/>
          <p:cNvSpPr txBox="1"/>
          <p:nvPr/>
        </p:nvSpPr>
        <p:spPr>
          <a:xfrm>
            <a:off x="1466999" y="1260574"/>
            <a:ext cx="16996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2541" name="Google Shape;2541;p29"/>
          <p:cNvSpPr txBox="1"/>
          <p:nvPr/>
        </p:nvSpPr>
        <p:spPr>
          <a:xfrm>
            <a:off x="1627882" y="1260574"/>
            <a:ext cx="10447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2542" name="Google Shape;2542;p29"/>
          <p:cNvSpPr txBox="1"/>
          <p:nvPr/>
        </p:nvSpPr>
        <p:spPr>
          <a:xfrm>
            <a:off x="1723281" y="1260574"/>
            <a:ext cx="1512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2543" name="Google Shape;2543;p29"/>
          <p:cNvSpPr txBox="1"/>
          <p:nvPr/>
        </p:nvSpPr>
        <p:spPr>
          <a:xfrm>
            <a:off x="1817191" y="1260574"/>
            <a:ext cx="14629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/>
          </a:p>
        </p:txBody>
      </p:sp>
      <p:sp>
        <p:nvSpPr>
          <p:cNvPr id="2544" name="Google Shape;2544;p29"/>
          <p:cNvSpPr txBox="1"/>
          <p:nvPr/>
        </p:nvSpPr>
        <p:spPr>
          <a:xfrm>
            <a:off x="1906191" y="1260574"/>
            <a:ext cx="9837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endParaRPr/>
          </a:p>
        </p:txBody>
      </p:sp>
      <p:sp>
        <p:nvSpPr>
          <p:cNvPr id="2545" name="Google Shape;2545;p29"/>
          <p:cNvSpPr txBox="1"/>
          <p:nvPr/>
        </p:nvSpPr>
        <p:spPr>
          <a:xfrm>
            <a:off x="1947267" y="1260574"/>
            <a:ext cx="15091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2546" name="Google Shape;2546;p29"/>
          <p:cNvSpPr txBox="1"/>
          <p:nvPr/>
        </p:nvSpPr>
        <p:spPr>
          <a:xfrm>
            <a:off x="2040880" y="1260574"/>
            <a:ext cx="14019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/>
          </a:p>
        </p:txBody>
      </p:sp>
      <p:sp>
        <p:nvSpPr>
          <p:cNvPr id="2547" name="Google Shape;2547;p29"/>
          <p:cNvSpPr txBox="1"/>
          <p:nvPr/>
        </p:nvSpPr>
        <p:spPr>
          <a:xfrm>
            <a:off x="2172146" y="1260574"/>
            <a:ext cx="18469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548" name="Google Shape;2548;p29"/>
          <p:cNvSpPr txBox="1"/>
          <p:nvPr/>
        </p:nvSpPr>
        <p:spPr>
          <a:xfrm>
            <a:off x="2299543" y="1260574"/>
            <a:ext cx="12471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²</a:t>
            </a:r>
            <a:endParaRPr/>
          </a:p>
        </p:txBody>
      </p:sp>
      <p:sp>
        <p:nvSpPr>
          <p:cNvPr id="2549" name="Google Shape;2549;p29"/>
          <p:cNvSpPr txBox="1"/>
          <p:nvPr/>
        </p:nvSpPr>
        <p:spPr>
          <a:xfrm>
            <a:off x="609600" y="1679674"/>
            <a:ext cx="1195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550" name="Google Shape;2550;p29"/>
          <p:cNvSpPr txBox="1"/>
          <p:nvPr/>
        </p:nvSpPr>
        <p:spPr>
          <a:xfrm>
            <a:off x="681335" y="1679674"/>
            <a:ext cx="1366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2551" name="Google Shape;2551;p29"/>
          <p:cNvSpPr txBox="1"/>
          <p:nvPr/>
        </p:nvSpPr>
        <p:spPr>
          <a:xfrm>
            <a:off x="770186" y="1679674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2552" name="Google Shape;2552;p29"/>
          <p:cNvSpPr txBox="1"/>
          <p:nvPr/>
        </p:nvSpPr>
        <p:spPr>
          <a:xfrm>
            <a:off x="850850" y="167967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553" name="Google Shape;2553;p29"/>
          <p:cNvSpPr txBox="1"/>
          <p:nvPr/>
        </p:nvSpPr>
        <p:spPr>
          <a:xfrm>
            <a:off x="927943" y="1679674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554" name="Google Shape;2554;p29"/>
          <p:cNvSpPr txBox="1"/>
          <p:nvPr/>
        </p:nvSpPr>
        <p:spPr>
          <a:xfrm>
            <a:off x="1010245" y="1679674"/>
            <a:ext cx="12144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2555" name="Google Shape;2555;p29"/>
          <p:cNvSpPr txBox="1"/>
          <p:nvPr/>
        </p:nvSpPr>
        <p:spPr>
          <a:xfrm>
            <a:off x="1083915" y="167967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556" name="Google Shape;2556;p29"/>
          <p:cNvSpPr txBox="1"/>
          <p:nvPr/>
        </p:nvSpPr>
        <p:spPr>
          <a:xfrm>
            <a:off x="1125885" y="1679674"/>
            <a:ext cx="1287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557" name="Google Shape;2557;p29"/>
          <p:cNvSpPr txBox="1"/>
          <p:nvPr/>
        </p:nvSpPr>
        <p:spPr>
          <a:xfrm>
            <a:off x="1206847" y="167967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558" name="Google Shape;2558;p29"/>
          <p:cNvSpPr txBox="1"/>
          <p:nvPr/>
        </p:nvSpPr>
        <p:spPr>
          <a:xfrm>
            <a:off x="1248817" y="167967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559" name="Google Shape;2559;p29"/>
          <p:cNvSpPr txBox="1"/>
          <p:nvPr/>
        </p:nvSpPr>
        <p:spPr>
          <a:xfrm>
            <a:off x="609600" y="1970187"/>
            <a:ext cx="1293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560" name="Google Shape;2560;p29"/>
          <p:cNvSpPr txBox="1"/>
          <p:nvPr/>
        </p:nvSpPr>
        <p:spPr>
          <a:xfrm>
            <a:off x="691158" y="1970187"/>
            <a:ext cx="15210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561" name="Google Shape;2561;p29"/>
          <p:cNvSpPr txBox="1"/>
          <p:nvPr/>
        </p:nvSpPr>
        <p:spPr>
          <a:xfrm>
            <a:off x="795486" y="1970187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2562" name="Google Shape;2562;p29"/>
          <p:cNvSpPr txBox="1"/>
          <p:nvPr/>
        </p:nvSpPr>
        <p:spPr>
          <a:xfrm>
            <a:off x="880765" y="1970187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563" name="Google Shape;2563;p29"/>
          <p:cNvSpPr txBox="1"/>
          <p:nvPr/>
        </p:nvSpPr>
        <p:spPr>
          <a:xfrm>
            <a:off x="922734" y="197018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564" name="Google Shape;2564;p29"/>
          <p:cNvSpPr txBox="1"/>
          <p:nvPr/>
        </p:nvSpPr>
        <p:spPr>
          <a:xfrm>
            <a:off x="999827" y="197018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565" name="Google Shape;2565;p29"/>
          <p:cNvSpPr txBox="1"/>
          <p:nvPr/>
        </p:nvSpPr>
        <p:spPr>
          <a:xfrm>
            <a:off x="1090612" y="1970187"/>
            <a:ext cx="1157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566" name="Google Shape;2566;p29"/>
          <p:cNvSpPr txBox="1"/>
          <p:nvPr/>
        </p:nvSpPr>
        <p:spPr>
          <a:xfrm>
            <a:off x="1158627" y="197018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567" name="Google Shape;2567;p29"/>
          <p:cNvSpPr txBox="1"/>
          <p:nvPr/>
        </p:nvSpPr>
        <p:spPr>
          <a:xfrm>
            <a:off x="1235720" y="1970187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568" name="Google Shape;2568;p29"/>
          <p:cNvSpPr txBox="1"/>
          <p:nvPr/>
        </p:nvSpPr>
        <p:spPr>
          <a:xfrm>
            <a:off x="609600" y="2260699"/>
            <a:ext cx="13975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2569" name="Google Shape;2569;p29"/>
          <p:cNvSpPr txBox="1"/>
          <p:nvPr/>
        </p:nvSpPr>
        <p:spPr>
          <a:xfrm>
            <a:off x="701576" y="2260699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570" name="Google Shape;2570;p29"/>
          <p:cNvSpPr txBox="1"/>
          <p:nvPr/>
        </p:nvSpPr>
        <p:spPr>
          <a:xfrm>
            <a:off x="794742" y="2260699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571" name="Google Shape;2571;p29"/>
          <p:cNvSpPr txBox="1"/>
          <p:nvPr/>
        </p:nvSpPr>
        <p:spPr>
          <a:xfrm>
            <a:off x="877044" y="2260699"/>
            <a:ext cx="15210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572" name="Google Shape;2572;p29"/>
          <p:cNvSpPr txBox="1"/>
          <p:nvPr/>
        </p:nvSpPr>
        <p:spPr>
          <a:xfrm>
            <a:off x="981373" y="2260699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573" name="Google Shape;2573;p29"/>
          <p:cNvSpPr txBox="1"/>
          <p:nvPr/>
        </p:nvSpPr>
        <p:spPr>
          <a:xfrm>
            <a:off x="1023491" y="2260699"/>
            <a:ext cx="11474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574" name="Google Shape;2574;p29"/>
          <p:cNvSpPr txBox="1"/>
          <p:nvPr/>
        </p:nvSpPr>
        <p:spPr>
          <a:xfrm>
            <a:off x="1090464" y="2260699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575" name="Google Shape;2575;p29"/>
          <p:cNvSpPr txBox="1"/>
          <p:nvPr/>
        </p:nvSpPr>
        <p:spPr>
          <a:xfrm>
            <a:off x="1183779" y="2260699"/>
            <a:ext cx="12992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576" name="Google Shape;2576;p29"/>
          <p:cNvSpPr txBox="1"/>
          <p:nvPr/>
        </p:nvSpPr>
        <p:spPr>
          <a:xfrm>
            <a:off x="1265932" y="2260699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577" name="Google Shape;2577;p29"/>
          <p:cNvSpPr txBox="1"/>
          <p:nvPr/>
        </p:nvSpPr>
        <p:spPr>
          <a:xfrm>
            <a:off x="1308050" y="2260699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578" name="Google Shape;2578;p29"/>
          <p:cNvSpPr txBox="1"/>
          <p:nvPr/>
        </p:nvSpPr>
        <p:spPr>
          <a:xfrm>
            <a:off x="609600" y="2551212"/>
            <a:ext cx="13245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2579" name="Google Shape;2579;p29"/>
          <p:cNvSpPr txBox="1"/>
          <p:nvPr/>
        </p:nvSpPr>
        <p:spPr>
          <a:xfrm>
            <a:off x="694283" y="2551212"/>
            <a:ext cx="1294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580" name="Google Shape;2580;p29"/>
          <p:cNvSpPr txBox="1"/>
          <p:nvPr/>
        </p:nvSpPr>
        <p:spPr>
          <a:xfrm>
            <a:off x="775990" y="2551212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Ñ</a:t>
            </a:r>
            <a:endParaRPr/>
          </a:p>
        </p:txBody>
      </p:sp>
      <p:sp>
        <p:nvSpPr>
          <p:cNvPr id="2581" name="Google Shape;2581;p29"/>
          <p:cNvSpPr txBox="1"/>
          <p:nvPr/>
        </p:nvSpPr>
        <p:spPr>
          <a:xfrm>
            <a:off x="866775" y="2551212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582" name="Google Shape;2582;p29"/>
          <p:cNvSpPr txBox="1"/>
          <p:nvPr/>
        </p:nvSpPr>
        <p:spPr>
          <a:xfrm>
            <a:off x="609600" y="2841724"/>
            <a:ext cx="13245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2583" name="Google Shape;2583;p29"/>
          <p:cNvSpPr txBox="1"/>
          <p:nvPr/>
        </p:nvSpPr>
        <p:spPr>
          <a:xfrm>
            <a:off x="694283" y="2841724"/>
            <a:ext cx="1294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584" name="Google Shape;2584;p29"/>
          <p:cNvSpPr txBox="1"/>
          <p:nvPr/>
        </p:nvSpPr>
        <p:spPr>
          <a:xfrm>
            <a:off x="775990" y="2841724"/>
            <a:ext cx="11593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2585" name="Google Shape;2585;p29"/>
          <p:cNvSpPr txBox="1"/>
          <p:nvPr/>
        </p:nvSpPr>
        <p:spPr>
          <a:xfrm>
            <a:off x="844153" y="2841724"/>
            <a:ext cx="12516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586" name="Google Shape;2586;p29"/>
          <p:cNvSpPr txBox="1"/>
          <p:nvPr/>
        </p:nvSpPr>
        <p:spPr>
          <a:xfrm>
            <a:off x="921544" y="2841724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2587" name="Google Shape;2587;p29"/>
          <p:cNvSpPr txBox="1"/>
          <p:nvPr/>
        </p:nvSpPr>
        <p:spPr>
          <a:xfrm>
            <a:off x="1014859" y="2841724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588" name="Google Shape;2588;p29"/>
          <p:cNvSpPr txBox="1"/>
          <p:nvPr/>
        </p:nvSpPr>
        <p:spPr>
          <a:xfrm>
            <a:off x="609600" y="3132237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589" name="Google Shape;2589;p29"/>
          <p:cNvSpPr txBox="1"/>
          <p:nvPr/>
        </p:nvSpPr>
        <p:spPr>
          <a:xfrm>
            <a:off x="702766" y="3132237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590" name="Google Shape;2590;p29"/>
          <p:cNvSpPr txBox="1"/>
          <p:nvPr/>
        </p:nvSpPr>
        <p:spPr>
          <a:xfrm>
            <a:off x="785068" y="3132237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591" name="Google Shape;2591;p29"/>
          <p:cNvSpPr txBox="1"/>
          <p:nvPr/>
        </p:nvSpPr>
        <p:spPr>
          <a:xfrm>
            <a:off x="827038" y="313223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592" name="Google Shape;2592;p29"/>
          <p:cNvSpPr txBox="1"/>
          <p:nvPr/>
        </p:nvSpPr>
        <p:spPr>
          <a:xfrm>
            <a:off x="904131" y="313223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593" name="Google Shape;2593;p29"/>
          <p:cNvSpPr txBox="1"/>
          <p:nvPr/>
        </p:nvSpPr>
        <p:spPr>
          <a:xfrm>
            <a:off x="994916" y="3132237"/>
            <a:ext cx="11251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594" name="Google Shape;2594;p29"/>
          <p:cNvSpPr txBox="1"/>
          <p:nvPr/>
        </p:nvSpPr>
        <p:spPr>
          <a:xfrm>
            <a:off x="1059656" y="3132237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595" name="Google Shape;2595;p29"/>
          <p:cNvSpPr txBox="1"/>
          <p:nvPr/>
        </p:nvSpPr>
        <p:spPr>
          <a:xfrm>
            <a:off x="1140321" y="3132237"/>
            <a:ext cx="1285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596" name="Google Shape;2596;p29"/>
          <p:cNvSpPr txBox="1"/>
          <p:nvPr/>
        </p:nvSpPr>
        <p:spPr>
          <a:xfrm>
            <a:off x="1221135" y="3132237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597" name="Google Shape;2597;p29"/>
          <p:cNvSpPr txBox="1"/>
          <p:nvPr/>
        </p:nvSpPr>
        <p:spPr>
          <a:xfrm>
            <a:off x="1263253" y="3132237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2598" name="Google Shape;2598;p29"/>
          <p:cNvSpPr txBox="1"/>
          <p:nvPr/>
        </p:nvSpPr>
        <p:spPr>
          <a:xfrm>
            <a:off x="1356568" y="313223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599" name="Google Shape;2599;p29"/>
          <p:cNvSpPr txBox="1"/>
          <p:nvPr/>
        </p:nvSpPr>
        <p:spPr>
          <a:xfrm>
            <a:off x="742950" y="3651349"/>
            <a:ext cx="1526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2600" name="Google Shape;2600;p29"/>
          <p:cNvSpPr txBox="1"/>
          <p:nvPr/>
        </p:nvSpPr>
        <p:spPr>
          <a:xfrm>
            <a:off x="845493" y="3651349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2601" name="Google Shape;2601;p29"/>
          <p:cNvSpPr txBox="1"/>
          <p:nvPr/>
        </p:nvSpPr>
        <p:spPr>
          <a:xfrm>
            <a:off x="897434" y="3651349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2602" name="Google Shape;2602;p29"/>
          <p:cNvSpPr txBox="1"/>
          <p:nvPr/>
        </p:nvSpPr>
        <p:spPr>
          <a:xfrm>
            <a:off x="980331" y="3651349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2603" name="Google Shape;2603;p29"/>
          <p:cNvSpPr txBox="1"/>
          <p:nvPr/>
        </p:nvSpPr>
        <p:spPr>
          <a:xfrm>
            <a:off x="1072902" y="3651349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2604" name="Google Shape;2604;p29"/>
          <p:cNvSpPr txBox="1"/>
          <p:nvPr/>
        </p:nvSpPr>
        <p:spPr>
          <a:xfrm>
            <a:off x="1177082" y="3651349"/>
            <a:ext cx="1512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2605" name="Google Shape;2605;p29"/>
          <p:cNvSpPr txBox="1"/>
          <p:nvPr/>
        </p:nvSpPr>
        <p:spPr>
          <a:xfrm>
            <a:off x="1278136" y="3651349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2606" name="Google Shape;2606;p29"/>
          <p:cNvSpPr txBox="1"/>
          <p:nvPr/>
        </p:nvSpPr>
        <p:spPr>
          <a:xfrm>
            <a:off x="1330077" y="3651349"/>
            <a:ext cx="14614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2607" name="Google Shape;2607;p29"/>
          <p:cNvSpPr txBox="1"/>
          <p:nvPr/>
        </p:nvSpPr>
        <p:spPr>
          <a:xfrm>
            <a:off x="1426071" y="3651349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2608" name="Google Shape;2608;p29"/>
          <p:cNvSpPr txBox="1"/>
          <p:nvPr/>
        </p:nvSpPr>
        <p:spPr>
          <a:xfrm>
            <a:off x="1505992" y="3651349"/>
            <a:ext cx="13722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2609" name="Google Shape;2609;p29"/>
          <p:cNvSpPr txBox="1"/>
          <p:nvPr/>
        </p:nvSpPr>
        <p:spPr>
          <a:xfrm>
            <a:off x="1593056" y="3651349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2610" name="Google Shape;2610;p29"/>
          <p:cNvSpPr txBox="1"/>
          <p:nvPr/>
        </p:nvSpPr>
        <p:spPr>
          <a:xfrm>
            <a:off x="3037731" y="3641824"/>
            <a:ext cx="13022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</a:t>
            </a:r>
            <a:endParaRPr/>
          </a:p>
        </p:txBody>
      </p:sp>
      <p:sp>
        <p:nvSpPr>
          <p:cNvPr id="2611" name="Google Shape;2611;p29"/>
          <p:cNvSpPr txBox="1"/>
          <p:nvPr/>
        </p:nvSpPr>
        <p:spPr>
          <a:xfrm>
            <a:off x="3115419" y="3641824"/>
            <a:ext cx="10060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</a:t>
            </a:r>
            <a:endParaRPr/>
          </a:p>
        </p:txBody>
      </p:sp>
      <p:sp>
        <p:nvSpPr>
          <p:cNvPr id="2612" name="Google Shape;2612;p29"/>
          <p:cNvSpPr txBox="1"/>
          <p:nvPr/>
        </p:nvSpPr>
        <p:spPr>
          <a:xfrm>
            <a:off x="3163491" y="3641824"/>
            <a:ext cx="12293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</a:t>
            </a:r>
            <a:endParaRPr/>
          </a:p>
        </p:txBody>
      </p:sp>
      <p:sp>
        <p:nvSpPr>
          <p:cNvPr id="2613" name="Google Shape;2613;p29"/>
          <p:cNvSpPr txBox="1"/>
          <p:nvPr/>
        </p:nvSpPr>
        <p:spPr>
          <a:xfrm>
            <a:off x="3233886" y="3641824"/>
            <a:ext cx="1180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</a:t>
            </a:r>
            <a:endParaRPr/>
          </a:p>
        </p:txBody>
      </p:sp>
      <p:sp>
        <p:nvSpPr>
          <p:cNvPr id="2614" name="Google Shape;2614;p29"/>
          <p:cNvSpPr txBox="1"/>
          <p:nvPr/>
        </p:nvSpPr>
        <p:spPr>
          <a:xfrm>
            <a:off x="3299371" y="3641824"/>
            <a:ext cx="879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</a:t>
            </a:r>
            <a:endParaRPr/>
          </a:p>
        </p:txBody>
      </p:sp>
      <p:sp>
        <p:nvSpPr>
          <p:cNvPr id="2615" name="Google Shape;2615;p29"/>
          <p:cNvSpPr txBox="1"/>
          <p:nvPr/>
        </p:nvSpPr>
        <p:spPr>
          <a:xfrm>
            <a:off x="3334792" y="3641824"/>
            <a:ext cx="12546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/>
          </a:p>
        </p:txBody>
      </p:sp>
      <p:sp>
        <p:nvSpPr>
          <p:cNvPr id="2616" name="Google Shape;2616;p29"/>
          <p:cNvSpPr txBox="1"/>
          <p:nvPr/>
        </p:nvSpPr>
        <p:spPr>
          <a:xfrm>
            <a:off x="3442097" y="3641824"/>
            <a:ext cx="10031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endParaRPr/>
          </a:p>
        </p:txBody>
      </p:sp>
      <p:sp>
        <p:nvSpPr>
          <p:cNvPr id="2617" name="Google Shape;2617;p29"/>
          <p:cNvSpPr txBox="1"/>
          <p:nvPr/>
        </p:nvSpPr>
        <p:spPr>
          <a:xfrm>
            <a:off x="3489871" y="3641824"/>
            <a:ext cx="12531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/>
          </a:p>
        </p:txBody>
      </p:sp>
      <p:sp>
        <p:nvSpPr>
          <p:cNvPr id="2618" name="Google Shape;2618;p29"/>
          <p:cNvSpPr txBox="1"/>
          <p:nvPr/>
        </p:nvSpPr>
        <p:spPr>
          <a:xfrm>
            <a:off x="3562648" y="3641824"/>
            <a:ext cx="10016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endParaRPr/>
          </a:p>
        </p:txBody>
      </p:sp>
      <p:sp>
        <p:nvSpPr>
          <p:cNvPr id="2619" name="Google Shape;2619;p29"/>
          <p:cNvSpPr txBox="1"/>
          <p:nvPr/>
        </p:nvSpPr>
        <p:spPr>
          <a:xfrm>
            <a:off x="3610273" y="3641824"/>
            <a:ext cx="12144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</a:t>
            </a:r>
            <a:endParaRPr/>
          </a:p>
        </p:txBody>
      </p:sp>
      <p:sp>
        <p:nvSpPr>
          <p:cNvPr id="2620" name="Google Shape;2620;p29"/>
          <p:cNvSpPr txBox="1"/>
          <p:nvPr/>
        </p:nvSpPr>
        <p:spPr>
          <a:xfrm>
            <a:off x="3679180" y="3641824"/>
            <a:ext cx="879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</a:t>
            </a:r>
            <a:endParaRPr/>
          </a:p>
        </p:txBody>
      </p:sp>
      <p:sp>
        <p:nvSpPr>
          <p:cNvPr id="2621" name="Google Shape;2621;p29"/>
          <p:cNvSpPr txBox="1"/>
          <p:nvPr/>
        </p:nvSpPr>
        <p:spPr>
          <a:xfrm>
            <a:off x="2552849" y="6186339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622" name="Google Shape;2622;p29"/>
          <p:cNvSpPr txBox="1"/>
          <p:nvPr/>
        </p:nvSpPr>
        <p:spPr>
          <a:xfrm>
            <a:off x="2590651" y="6186339"/>
            <a:ext cx="13692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623" name="Google Shape;2623;p29"/>
          <p:cNvSpPr txBox="1"/>
          <p:nvPr/>
        </p:nvSpPr>
        <p:spPr>
          <a:xfrm>
            <a:off x="2684562" y="6186339"/>
            <a:ext cx="11563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624" name="Google Shape;2624;p29"/>
          <p:cNvSpPr txBox="1"/>
          <p:nvPr/>
        </p:nvSpPr>
        <p:spPr>
          <a:xfrm>
            <a:off x="2757190" y="6186339"/>
            <a:ext cx="12129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2625" name="Google Shape;2625;p29"/>
          <p:cNvSpPr txBox="1"/>
          <p:nvPr/>
        </p:nvSpPr>
        <p:spPr>
          <a:xfrm>
            <a:off x="2835473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626" name="Google Shape;2626;p29"/>
          <p:cNvSpPr txBox="1"/>
          <p:nvPr/>
        </p:nvSpPr>
        <p:spPr>
          <a:xfrm>
            <a:off x="2904827" y="6186339"/>
            <a:ext cx="12471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627" name="Google Shape;2627;p29"/>
          <p:cNvSpPr txBox="1"/>
          <p:nvPr/>
        </p:nvSpPr>
        <p:spPr>
          <a:xfrm>
            <a:off x="3021062" y="6186339"/>
            <a:ext cx="11697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628" name="Google Shape;2628;p29"/>
          <p:cNvSpPr txBox="1"/>
          <p:nvPr/>
        </p:nvSpPr>
        <p:spPr>
          <a:xfrm>
            <a:off x="3095030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629" name="Google Shape;2629;p29"/>
          <p:cNvSpPr txBox="1"/>
          <p:nvPr/>
        </p:nvSpPr>
        <p:spPr>
          <a:xfrm>
            <a:off x="3164384" y="6186339"/>
            <a:ext cx="10924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2630" name="Google Shape;2630;p29"/>
          <p:cNvSpPr txBox="1"/>
          <p:nvPr/>
        </p:nvSpPr>
        <p:spPr>
          <a:xfrm>
            <a:off x="3230612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631" name="Google Shape;2631;p29"/>
          <p:cNvSpPr txBox="1"/>
          <p:nvPr/>
        </p:nvSpPr>
        <p:spPr>
          <a:xfrm>
            <a:off x="3299966" y="6186339"/>
            <a:ext cx="11712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632" name="Google Shape;2632;p29"/>
          <p:cNvSpPr txBox="1"/>
          <p:nvPr/>
        </p:nvSpPr>
        <p:spPr>
          <a:xfrm>
            <a:off x="3374082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633" name="Google Shape;2633;p29"/>
          <p:cNvSpPr txBox="1"/>
          <p:nvPr/>
        </p:nvSpPr>
        <p:spPr>
          <a:xfrm>
            <a:off x="3443436" y="6186339"/>
            <a:ext cx="12471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634" name="Google Shape;2634;p29"/>
          <p:cNvSpPr txBox="1"/>
          <p:nvPr/>
        </p:nvSpPr>
        <p:spPr>
          <a:xfrm>
            <a:off x="3525143" y="6186339"/>
            <a:ext cx="11578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635" name="Google Shape;2635;p29"/>
          <p:cNvSpPr txBox="1"/>
          <p:nvPr/>
        </p:nvSpPr>
        <p:spPr>
          <a:xfrm>
            <a:off x="3597920" y="6186339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636" name="Google Shape;2636;p29"/>
          <p:cNvSpPr txBox="1"/>
          <p:nvPr/>
        </p:nvSpPr>
        <p:spPr>
          <a:xfrm>
            <a:off x="3635722" y="6186339"/>
            <a:ext cx="11653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637" name="Google Shape;2637;p29"/>
          <p:cNvSpPr txBox="1"/>
          <p:nvPr/>
        </p:nvSpPr>
        <p:spPr>
          <a:xfrm>
            <a:off x="3709243" y="6186339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2638" name="Google Shape;2638;p29"/>
          <p:cNvSpPr txBox="1"/>
          <p:nvPr/>
        </p:nvSpPr>
        <p:spPr>
          <a:xfrm>
            <a:off x="9507587" y="6255544"/>
            <a:ext cx="11563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2639" name="Google Shape;2639;p29"/>
          <p:cNvSpPr txBox="1"/>
          <p:nvPr/>
        </p:nvSpPr>
        <p:spPr>
          <a:xfrm>
            <a:off x="9577834" y="6255544"/>
            <a:ext cx="7530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2640" name="Google Shape;2640;p29"/>
          <p:cNvSpPr txBox="1"/>
          <p:nvPr/>
        </p:nvSpPr>
        <p:spPr>
          <a:xfrm>
            <a:off x="9607748" y="6255544"/>
            <a:ext cx="10418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641" name="Google Shape;2641;p29"/>
          <p:cNvSpPr txBox="1"/>
          <p:nvPr/>
        </p:nvSpPr>
        <p:spPr>
          <a:xfrm>
            <a:off x="9666536" y="6255544"/>
            <a:ext cx="11206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642" name="Google Shape;2642;p29"/>
          <p:cNvSpPr txBox="1"/>
          <p:nvPr/>
        </p:nvSpPr>
        <p:spPr>
          <a:xfrm>
            <a:off x="9733211" y="6255544"/>
            <a:ext cx="10745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643" name="Google Shape;2643;p29"/>
          <p:cNvSpPr txBox="1"/>
          <p:nvPr/>
        </p:nvSpPr>
        <p:spPr>
          <a:xfrm>
            <a:off x="9795272" y="6255544"/>
            <a:ext cx="951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644" name="Google Shape;2644;p29"/>
          <p:cNvSpPr txBox="1"/>
          <p:nvPr/>
        </p:nvSpPr>
        <p:spPr>
          <a:xfrm>
            <a:off x="9874151" y="6255544"/>
            <a:ext cx="8587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645" name="Google Shape;2645;p29"/>
          <p:cNvSpPr txBox="1"/>
          <p:nvPr/>
        </p:nvSpPr>
        <p:spPr>
          <a:xfrm>
            <a:off x="9914632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646" name="Google Shape;2646;p29"/>
          <p:cNvSpPr txBox="1"/>
          <p:nvPr/>
        </p:nvSpPr>
        <p:spPr>
          <a:xfrm>
            <a:off x="9974759" y="6255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2647" name="Google Shape;2647;p29"/>
          <p:cNvSpPr txBox="1"/>
          <p:nvPr/>
        </p:nvSpPr>
        <p:spPr>
          <a:xfrm>
            <a:off x="10010180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648" name="Google Shape;2648;p29"/>
          <p:cNvSpPr txBox="1"/>
          <p:nvPr/>
        </p:nvSpPr>
        <p:spPr>
          <a:xfrm>
            <a:off x="10070157" y="6255544"/>
            <a:ext cx="8602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649" name="Google Shape;2649;p29"/>
          <p:cNvSpPr txBox="1"/>
          <p:nvPr/>
        </p:nvSpPr>
        <p:spPr>
          <a:xfrm>
            <a:off x="10110788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650" name="Google Shape;2650;p29"/>
          <p:cNvSpPr txBox="1"/>
          <p:nvPr/>
        </p:nvSpPr>
        <p:spPr>
          <a:xfrm>
            <a:off x="10170914" y="6255544"/>
            <a:ext cx="1119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651" name="Google Shape;2651;p29"/>
          <p:cNvSpPr txBox="1"/>
          <p:nvPr/>
        </p:nvSpPr>
        <p:spPr>
          <a:xfrm>
            <a:off x="10237440" y="6255544"/>
            <a:ext cx="10105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652" name="Google Shape;2652;p29"/>
          <p:cNvSpPr txBox="1"/>
          <p:nvPr/>
        </p:nvSpPr>
        <p:spPr>
          <a:xfrm>
            <a:off x="10293102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653" name="Google Shape;2653;p29"/>
          <p:cNvSpPr txBox="1"/>
          <p:nvPr/>
        </p:nvSpPr>
        <p:spPr>
          <a:xfrm>
            <a:off x="10322868" y="6255544"/>
            <a:ext cx="1043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654" name="Google Shape;2654;p29"/>
          <p:cNvSpPr txBox="1"/>
          <p:nvPr/>
        </p:nvSpPr>
        <p:spPr>
          <a:xfrm>
            <a:off x="10381804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2655" name="Google Shape;2655;p29"/>
          <p:cNvSpPr txBox="1"/>
          <p:nvPr/>
        </p:nvSpPr>
        <p:spPr>
          <a:xfrm>
            <a:off x="10411569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656" name="Google Shape;2656;p29"/>
          <p:cNvSpPr txBox="1"/>
          <p:nvPr/>
        </p:nvSpPr>
        <p:spPr>
          <a:xfrm>
            <a:off x="10471547" y="6255544"/>
            <a:ext cx="951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657" name="Google Shape;2657;p29"/>
          <p:cNvSpPr txBox="1"/>
          <p:nvPr/>
        </p:nvSpPr>
        <p:spPr>
          <a:xfrm>
            <a:off x="10550426" y="6255544"/>
            <a:ext cx="736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2658" name="Google Shape;2658;p29"/>
          <p:cNvSpPr txBox="1"/>
          <p:nvPr/>
        </p:nvSpPr>
        <p:spPr>
          <a:xfrm>
            <a:off x="10607873" y="6255544"/>
            <a:ext cx="14674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659" name="Google Shape;2659;p29"/>
          <p:cNvSpPr txBox="1"/>
          <p:nvPr/>
        </p:nvSpPr>
        <p:spPr>
          <a:xfrm>
            <a:off x="10709225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660" name="Google Shape;2660;p29"/>
          <p:cNvSpPr txBox="1"/>
          <p:nvPr/>
        </p:nvSpPr>
        <p:spPr>
          <a:xfrm>
            <a:off x="10769352" y="6255544"/>
            <a:ext cx="11221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2661" name="Google Shape;2661;p29"/>
          <p:cNvSpPr txBox="1"/>
          <p:nvPr/>
        </p:nvSpPr>
        <p:spPr>
          <a:xfrm>
            <a:off x="10836176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662" name="Google Shape;2662;p29"/>
          <p:cNvSpPr txBox="1"/>
          <p:nvPr/>
        </p:nvSpPr>
        <p:spPr>
          <a:xfrm>
            <a:off x="10865941" y="6255544"/>
            <a:ext cx="11221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2663" name="Google Shape;2663;p29"/>
          <p:cNvSpPr txBox="1"/>
          <p:nvPr/>
        </p:nvSpPr>
        <p:spPr>
          <a:xfrm>
            <a:off x="10932765" y="6255544"/>
            <a:ext cx="10418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664" name="Google Shape;2664;p29"/>
          <p:cNvSpPr txBox="1"/>
          <p:nvPr/>
        </p:nvSpPr>
        <p:spPr>
          <a:xfrm>
            <a:off x="10991552" y="6255544"/>
            <a:ext cx="949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665" name="Google Shape;2665;p29"/>
          <p:cNvSpPr txBox="1"/>
          <p:nvPr/>
        </p:nvSpPr>
        <p:spPr>
          <a:xfrm>
            <a:off x="11070431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666" name="Google Shape;2666;p29"/>
          <p:cNvSpPr txBox="1"/>
          <p:nvPr/>
        </p:nvSpPr>
        <p:spPr>
          <a:xfrm>
            <a:off x="11130409" y="6255544"/>
            <a:ext cx="11206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667" name="Google Shape;2667;p29"/>
          <p:cNvSpPr txBox="1"/>
          <p:nvPr/>
        </p:nvSpPr>
        <p:spPr>
          <a:xfrm>
            <a:off x="11226254" y="6255544"/>
            <a:ext cx="14674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668" name="Google Shape;2668;p29"/>
          <p:cNvSpPr txBox="1"/>
          <p:nvPr/>
        </p:nvSpPr>
        <p:spPr>
          <a:xfrm>
            <a:off x="11327606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669" name="Google Shape;2669;p29"/>
          <p:cNvSpPr txBox="1"/>
          <p:nvPr/>
        </p:nvSpPr>
        <p:spPr>
          <a:xfrm>
            <a:off x="11387733" y="6255544"/>
            <a:ext cx="8751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670" name="Google Shape;2670;p29"/>
          <p:cNvSpPr txBox="1"/>
          <p:nvPr/>
        </p:nvSpPr>
        <p:spPr>
          <a:xfrm>
            <a:off x="11429851" y="6255544"/>
            <a:ext cx="8602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671" name="Google Shape;2671;p29"/>
          <p:cNvSpPr txBox="1"/>
          <p:nvPr/>
        </p:nvSpPr>
        <p:spPr>
          <a:xfrm>
            <a:off x="11470481" y="6255544"/>
            <a:ext cx="10760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672" name="Google Shape;2672;p29"/>
          <p:cNvSpPr txBox="1"/>
          <p:nvPr/>
        </p:nvSpPr>
        <p:spPr>
          <a:xfrm>
            <a:off x="11532691" y="6255544"/>
            <a:ext cx="949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673" name="Google Shape;2673;p29"/>
          <p:cNvSpPr txBox="1"/>
          <p:nvPr/>
        </p:nvSpPr>
        <p:spPr>
          <a:xfrm>
            <a:off x="9101882" y="6624638"/>
            <a:ext cx="1727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Æ</a:t>
            </a:r>
            <a:endParaRPr/>
          </a:p>
        </p:txBody>
      </p:sp>
      <p:sp>
        <p:nvSpPr>
          <p:cNvPr id="2674" name="Google Shape;2674;p29"/>
          <p:cNvSpPr txBox="1"/>
          <p:nvPr/>
        </p:nvSpPr>
        <p:spPr>
          <a:xfrm>
            <a:off x="9226897" y="6624638"/>
            <a:ext cx="12918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675" name="Google Shape;2675;p29"/>
          <p:cNvSpPr txBox="1"/>
          <p:nvPr/>
        </p:nvSpPr>
        <p:spPr>
          <a:xfrm>
            <a:off x="9308306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2676" name="Google Shape;2676;p29"/>
          <p:cNvSpPr txBox="1"/>
          <p:nvPr/>
        </p:nvSpPr>
        <p:spPr>
          <a:xfrm>
            <a:off x="9412337" y="6624638"/>
            <a:ext cx="1382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677" name="Google Shape;2677;p29"/>
          <p:cNvSpPr txBox="1"/>
          <p:nvPr/>
        </p:nvSpPr>
        <p:spPr>
          <a:xfrm>
            <a:off x="9502825" y="6624638"/>
            <a:ext cx="1433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678" name="Google Shape;2678;p29"/>
          <p:cNvSpPr txBox="1"/>
          <p:nvPr/>
        </p:nvSpPr>
        <p:spPr>
          <a:xfrm>
            <a:off x="9650016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2679" name="Google Shape;2679;p29"/>
          <p:cNvSpPr txBox="1"/>
          <p:nvPr/>
        </p:nvSpPr>
        <p:spPr>
          <a:xfrm>
            <a:off x="9744224" y="6624638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2680" name="Google Shape;2680;p29"/>
          <p:cNvSpPr txBox="1"/>
          <p:nvPr/>
        </p:nvSpPr>
        <p:spPr>
          <a:xfrm>
            <a:off x="9883080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681" name="Google Shape;2681;p29"/>
          <p:cNvSpPr txBox="1"/>
          <p:nvPr/>
        </p:nvSpPr>
        <p:spPr>
          <a:xfrm>
            <a:off x="9977289" y="6624638"/>
            <a:ext cx="1017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682" name="Google Shape;2682;p29"/>
          <p:cNvSpPr txBox="1"/>
          <p:nvPr/>
        </p:nvSpPr>
        <p:spPr>
          <a:xfrm>
            <a:off x="10031313" y="6624638"/>
            <a:ext cx="1394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2683" name="Google Shape;2683;p29"/>
          <p:cNvSpPr txBox="1"/>
          <p:nvPr/>
        </p:nvSpPr>
        <p:spPr>
          <a:xfrm>
            <a:off x="10122991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684" name="Google Shape;2684;p29"/>
          <p:cNvSpPr txBox="1"/>
          <p:nvPr/>
        </p:nvSpPr>
        <p:spPr>
          <a:xfrm>
            <a:off x="10178504" y="6624638"/>
            <a:ext cx="13290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685" name="Google Shape;2685;p29"/>
          <p:cNvSpPr txBox="1"/>
          <p:nvPr/>
        </p:nvSpPr>
        <p:spPr>
          <a:xfrm>
            <a:off x="10315277" y="6624638"/>
            <a:ext cx="985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2686" name="Google Shape;2686;p29"/>
          <p:cNvSpPr txBox="1"/>
          <p:nvPr/>
        </p:nvSpPr>
        <p:spPr>
          <a:xfrm>
            <a:off x="10417671" y="6624638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687" name="Google Shape;2687;p29"/>
          <p:cNvSpPr txBox="1"/>
          <p:nvPr/>
        </p:nvSpPr>
        <p:spPr>
          <a:xfrm>
            <a:off x="10512623" y="6624638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688" name="Google Shape;2688;p29"/>
          <p:cNvSpPr txBox="1"/>
          <p:nvPr/>
        </p:nvSpPr>
        <p:spPr>
          <a:xfrm>
            <a:off x="10597902" y="6624638"/>
            <a:ext cx="1498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2689" name="Google Shape;2689;p29"/>
          <p:cNvSpPr txBox="1"/>
          <p:nvPr/>
        </p:nvSpPr>
        <p:spPr>
          <a:xfrm>
            <a:off x="10699998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690" name="Google Shape;2690;p29"/>
          <p:cNvSpPr txBox="1"/>
          <p:nvPr/>
        </p:nvSpPr>
        <p:spPr>
          <a:xfrm>
            <a:off x="10804029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691" name="Google Shape;2691;p29"/>
          <p:cNvSpPr txBox="1"/>
          <p:nvPr/>
        </p:nvSpPr>
        <p:spPr>
          <a:xfrm>
            <a:off x="10898237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692" name="Google Shape;2692;p29"/>
          <p:cNvSpPr txBox="1"/>
          <p:nvPr/>
        </p:nvSpPr>
        <p:spPr>
          <a:xfrm>
            <a:off x="10953750" y="6624638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2693" name="Google Shape;2693;p29"/>
          <p:cNvSpPr txBox="1"/>
          <p:nvPr/>
        </p:nvSpPr>
        <p:spPr>
          <a:xfrm>
            <a:off x="11060311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694" name="Google Shape;2694;p29"/>
          <p:cNvSpPr txBox="1"/>
          <p:nvPr/>
        </p:nvSpPr>
        <p:spPr>
          <a:xfrm>
            <a:off x="11412141" y="6617494"/>
            <a:ext cx="9867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</a:t>
            </a:r>
            <a:endParaRPr/>
          </a:p>
        </p:txBody>
      </p:sp>
      <p:sp>
        <p:nvSpPr>
          <p:cNvPr id="2695" name="Google Shape;2695;p29"/>
          <p:cNvSpPr txBox="1"/>
          <p:nvPr/>
        </p:nvSpPr>
        <p:spPr>
          <a:xfrm>
            <a:off x="11458277" y="6617494"/>
            <a:ext cx="12248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7</a:t>
            </a:r>
            <a:endParaRPr/>
          </a:p>
        </p:txBody>
      </p:sp>
      <p:sp>
        <p:nvSpPr>
          <p:cNvPr id="2696" name="Google Shape;2696;p29"/>
          <p:cNvSpPr txBox="1"/>
          <p:nvPr/>
        </p:nvSpPr>
        <p:spPr>
          <a:xfrm>
            <a:off x="11556206" y="6636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/</a:t>
            </a:r>
            <a:endParaRPr/>
          </a:p>
        </p:txBody>
      </p:sp>
      <p:sp>
        <p:nvSpPr>
          <p:cNvPr id="2697" name="Google Shape;2697;p29"/>
          <p:cNvSpPr txBox="1"/>
          <p:nvPr/>
        </p:nvSpPr>
        <p:spPr>
          <a:xfrm>
            <a:off x="11619607" y="6636544"/>
            <a:ext cx="10090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/>
          </a:p>
        </p:txBody>
      </p:sp>
      <p:sp>
        <p:nvSpPr>
          <p:cNvPr id="2698" name="Google Shape;2698;p29"/>
          <p:cNvSpPr txBox="1"/>
          <p:nvPr/>
        </p:nvSpPr>
        <p:spPr>
          <a:xfrm>
            <a:off x="11675120" y="6636544"/>
            <a:ext cx="10492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r>
            <a:endParaRPr/>
          </a:p>
        </p:txBody>
      </p:sp>
      <p:sp>
        <p:nvSpPr>
          <p:cNvPr id="2699" name="Google Shape;2699;p29"/>
          <p:cNvSpPr txBox="1"/>
          <p:nvPr/>
        </p:nvSpPr>
        <p:spPr>
          <a:xfrm>
            <a:off x="609600" y="678656"/>
            <a:ext cx="3002262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Un dormitorio</a:t>
            </a:r>
            <a:endParaRPr/>
          </a:p>
        </p:txBody>
      </p:sp>
      <p:sp>
        <p:nvSpPr>
          <p:cNvPr id="2700" name="Google Shape;2700;p29"/>
          <p:cNvSpPr txBox="1"/>
          <p:nvPr/>
        </p:nvSpPr>
        <p:spPr>
          <a:xfrm>
            <a:off x="1619250" y="1670149"/>
            <a:ext cx="69224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46,45 m²</a:t>
            </a:r>
            <a:endParaRPr/>
          </a:p>
        </p:txBody>
      </p:sp>
      <p:sp>
        <p:nvSpPr>
          <p:cNvPr id="2701" name="Google Shape;2701;p29"/>
          <p:cNvSpPr txBox="1"/>
          <p:nvPr/>
        </p:nvSpPr>
        <p:spPr>
          <a:xfrm>
            <a:off x="1619250" y="1960662"/>
            <a:ext cx="163623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Estar-comedor y cocina</a:t>
            </a:r>
            <a:endParaRPr/>
          </a:p>
        </p:txBody>
      </p:sp>
      <p:sp>
        <p:nvSpPr>
          <p:cNvPr id="2702" name="Google Shape;2702;p29"/>
          <p:cNvSpPr txBox="1"/>
          <p:nvPr/>
        </p:nvSpPr>
        <p:spPr>
          <a:xfrm>
            <a:off x="1619250" y="2251174"/>
            <a:ext cx="16551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2703" name="Google Shape;2703;p29"/>
          <p:cNvSpPr txBox="1"/>
          <p:nvPr/>
        </p:nvSpPr>
        <p:spPr>
          <a:xfrm>
            <a:off x="1619250" y="2541687"/>
            <a:ext cx="16551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2704" name="Google Shape;2704;p29"/>
          <p:cNvSpPr txBox="1"/>
          <p:nvPr/>
        </p:nvSpPr>
        <p:spPr>
          <a:xfrm>
            <a:off x="1619250" y="2832199"/>
            <a:ext cx="124484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No (pisos 16 al 30)</a:t>
            </a:r>
            <a:endParaRPr/>
          </a:p>
        </p:txBody>
      </p:sp>
      <p:sp>
        <p:nvSpPr>
          <p:cNvPr id="2705" name="Google Shape;2705;p29"/>
          <p:cNvSpPr txBox="1"/>
          <p:nvPr/>
        </p:nvSpPr>
        <p:spPr>
          <a:xfrm>
            <a:off x="1619250" y="3122712"/>
            <a:ext cx="68307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Suroeste</a:t>
            </a:r>
            <a:endParaRPr/>
          </a:p>
        </p:txBody>
      </p:sp>
      <p:sp>
        <p:nvSpPr>
          <p:cNvPr id="2706" name="Google Shape;2706;p29"/>
          <p:cNvSpPr txBox="1"/>
          <p:nvPr/>
        </p:nvSpPr>
        <p:spPr>
          <a:xfrm>
            <a:off x="742950" y="3991868"/>
            <a:ext cx="486364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23D</a:t>
            </a:r>
            <a:endParaRPr/>
          </a:p>
        </p:txBody>
      </p:sp>
      <p:sp>
        <p:nvSpPr>
          <p:cNvPr id="2707" name="Google Shape;2707;p29"/>
          <p:cNvSpPr txBox="1"/>
          <p:nvPr/>
        </p:nvSpPr>
        <p:spPr>
          <a:xfrm>
            <a:off x="1219200" y="4010918"/>
            <a:ext cx="62740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23</a:t>
            </a:r>
            <a:endParaRPr/>
          </a:p>
        </p:txBody>
      </p:sp>
      <p:sp>
        <p:nvSpPr>
          <p:cNvPr id="2708" name="Google Shape;2708;p29"/>
          <p:cNvSpPr txBox="1"/>
          <p:nvPr/>
        </p:nvSpPr>
        <p:spPr>
          <a:xfrm>
            <a:off x="2848273" y="4010918"/>
            <a:ext cx="1059621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121.348</a:t>
            </a:r>
            <a:endParaRPr/>
          </a:p>
        </p:txBody>
      </p:sp>
      <p:sp>
        <p:nvSpPr>
          <p:cNvPr id="2709" name="Google Shape;2709;p29"/>
          <p:cNvSpPr txBox="1"/>
          <p:nvPr/>
        </p:nvSpPr>
        <p:spPr>
          <a:xfrm>
            <a:off x="1219200" y="4215705"/>
            <a:ext cx="7112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Sin balcón</a:t>
            </a:r>
            <a:endParaRPr/>
          </a:p>
        </p:txBody>
      </p:sp>
      <p:sp>
        <p:nvSpPr>
          <p:cNvPr id="2710" name="Google Shape;2710;p29"/>
          <p:cNvSpPr txBox="1"/>
          <p:nvPr/>
        </p:nvSpPr>
        <p:spPr>
          <a:xfrm>
            <a:off x="609600" y="4590901"/>
            <a:ext cx="328366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*Consultar disponibilidad con lista de precios en </a:t>
            </a:r>
            <a:endParaRPr/>
          </a:p>
        </p:txBody>
      </p:sp>
      <p:sp>
        <p:nvSpPr>
          <p:cNvPr id="2711" name="Google Shape;2711;p29"/>
          <p:cNvSpPr txBox="1"/>
          <p:nvPr/>
        </p:nvSpPr>
        <p:spPr>
          <a:xfrm>
            <a:off x="609600" y="4762351"/>
            <a:ext cx="86878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tiempo real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5" name="Shape 2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18.jpg" id="2716" name="Google Shape;271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8-z0-00.png" id="2717" name="Google Shape;2717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67200" y="607483"/>
            <a:ext cx="3663950" cy="2779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8-z0-01.png" id="2718" name="Google Shape;2718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18450" y="607483"/>
            <a:ext cx="3663950" cy="2779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8-z0-02.png" id="2719" name="Google Shape;2719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67200" y="3373967"/>
            <a:ext cx="3663950" cy="2777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8-z0-03.png" id="2720" name="Google Shape;2720;p3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918450" y="3373967"/>
            <a:ext cx="3663950" cy="2777067"/>
          </a:xfrm>
          <a:prstGeom prst="rect">
            <a:avLst/>
          </a:prstGeom>
          <a:noFill/>
          <a:ln>
            <a:noFill/>
          </a:ln>
        </p:spPr>
      </p:pic>
      <p:sp>
        <p:nvSpPr>
          <p:cNvPr id="2721" name="Google Shape;2721;p30"/>
          <p:cNvSpPr txBox="1"/>
          <p:nvPr/>
        </p:nvSpPr>
        <p:spPr>
          <a:xfrm>
            <a:off x="609600" y="504825"/>
            <a:ext cx="14808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2722" name="Google Shape;2722;p30"/>
          <p:cNvSpPr txBox="1"/>
          <p:nvPr/>
        </p:nvSpPr>
        <p:spPr>
          <a:xfrm>
            <a:off x="705148" y="504825"/>
            <a:ext cx="1388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</a:t>
            </a:r>
            <a:endParaRPr/>
          </a:p>
        </p:txBody>
      </p:sp>
      <p:sp>
        <p:nvSpPr>
          <p:cNvPr id="2723" name="Google Shape;2723;p30"/>
          <p:cNvSpPr txBox="1"/>
          <p:nvPr/>
        </p:nvSpPr>
        <p:spPr>
          <a:xfrm>
            <a:off x="845493" y="504825"/>
            <a:ext cx="18246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—</a:t>
            </a:r>
            <a:endParaRPr/>
          </a:p>
        </p:txBody>
      </p:sp>
      <p:sp>
        <p:nvSpPr>
          <p:cNvPr id="2724" name="Google Shape;2724;p30"/>
          <p:cNvSpPr txBox="1"/>
          <p:nvPr/>
        </p:nvSpPr>
        <p:spPr>
          <a:xfrm>
            <a:off x="1029444" y="504825"/>
            <a:ext cx="15284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2725" name="Google Shape;2725;p30"/>
          <p:cNvSpPr txBox="1"/>
          <p:nvPr/>
        </p:nvSpPr>
        <p:spPr>
          <a:xfrm>
            <a:off x="1129754" y="504825"/>
            <a:ext cx="14049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2726" name="Google Shape;2726;p30"/>
          <p:cNvSpPr txBox="1"/>
          <p:nvPr/>
        </p:nvSpPr>
        <p:spPr>
          <a:xfrm>
            <a:off x="1217712" y="504825"/>
            <a:ext cx="1561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2727" name="Google Shape;2727;p30"/>
          <p:cNvSpPr txBox="1"/>
          <p:nvPr/>
        </p:nvSpPr>
        <p:spPr>
          <a:xfrm>
            <a:off x="1321296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2728" name="Google Shape;2728;p30"/>
          <p:cNvSpPr txBox="1"/>
          <p:nvPr/>
        </p:nvSpPr>
        <p:spPr>
          <a:xfrm>
            <a:off x="1431280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2729" name="Google Shape;2729;p30"/>
          <p:cNvSpPr txBox="1"/>
          <p:nvPr/>
        </p:nvSpPr>
        <p:spPr>
          <a:xfrm>
            <a:off x="1544687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2730" name="Google Shape;2730;p30"/>
          <p:cNvSpPr txBox="1"/>
          <p:nvPr/>
        </p:nvSpPr>
        <p:spPr>
          <a:xfrm>
            <a:off x="1689795" y="504825"/>
            <a:ext cx="14927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2731" name="Google Shape;2731;p30"/>
          <p:cNvSpPr txBox="1"/>
          <p:nvPr/>
        </p:nvSpPr>
        <p:spPr>
          <a:xfrm>
            <a:off x="1786533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2732" name="Google Shape;2732;p30"/>
          <p:cNvSpPr txBox="1"/>
          <p:nvPr/>
        </p:nvSpPr>
        <p:spPr>
          <a:xfrm>
            <a:off x="1899940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2733" name="Google Shape;2733;p30"/>
          <p:cNvSpPr txBox="1"/>
          <p:nvPr/>
        </p:nvSpPr>
        <p:spPr>
          <a:xfrm>
            <a:off x="2063948" y="504825"/>
            <a:ext cx="17770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</a:t>
            </a:r>
            <a:endParaRPr/>
          </a:p>
        </p:txBody>
      </p:sp>
      <p:sp>
        <p:nvSpPr>
          <p:cNvPr id="2734" name="Google Shape;2734;p30"/>
          <p:cNvSpPr txBox="1"/>
          <p:nvPr/>
        </p:nvSpPr>
        <p:spPr>
          <a:xfrm>
            <a:off x="2189113" y="504825"/>
            <a:ext cx="14793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2735" name="Google Shape;2735;p30"/>
          <p:cNvSpPr txBox="1"/>
          <p:nvPr/>
        </p:nvSpPr>
        <p:spPr>
          <a:xfrm>
            <a:off x="2284512" y="504825"/>
            <a:ext cx="16430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2736" name="Google Shape;2736;p30"/>
          <p:cNvSpPr txBox="1"/>
          <p:nvPr/>
        </p:nvSpPr>
        <p:spPr>
          <a:xfrm>
            <a:off x="2396282" y="504825"/>
            <a:ext cx="1110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2737" name="Google Shape;2737;p30"/>
          <p:cNvSpPr txBox="1"/>
          <p:nvPr/>
        </p:nvSpPr>
        <p:spPr>
          <a:xfrm>
            <a:off x="2454771" y="504825"/>
            <a:ext cx="16326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2738" name="Google Shape;2738;p30"/>
          <p:cNvSpPr txBox="1"/>
          <p:nvPr/>
        </p:nvSpPr>
        <p:spPr>
          <a:xfrm>
            <a:off x="2565499" y="504825"/>
            <a:ext cx="15597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2739" name="Google Shape;2739;p30"/>
          <p:cNvSpPr txBox="1"/>
          <p:nvPr/>
        </p:nvSpPr>
        <p:spPr>
          <a:xfrm>
            <a:off x="2668935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2740" name="Google Shape;2740;p30"/>
          <p:cNvSpPr txBox="1"/>
          <p:nvPr/>
        </p:nvSpPr>
        <p:spPr>
          <a:xfrm>
            <a:off x="609600" y="1260574"/>
            <a:ext cx="14108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741" name="Google Shape;2741;p30"/>
          <p:cNvSpPr txBox="1"/>
          <p:nvPr/>
        </p:nvSpPr>
        <p:spPr>
          <a:xfrm>
            <a:off x="693390" y="1260574"/>
            <a:ext cx="11013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742" name="Google Shape;2742;p30"/>
          <p:cNvSpPr txBox="1"/>
          <p:nvPr/>
        </p:nvSpPr>
        <p:spPr>
          <a:xfrm>
            <a:off x="746224" y="1260574"/>
            <a:ext cx="1576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2743" name="Google Shape;2743;p30"/>
          <p:cNvSpPr txBox="1"/>
          <p:nvPr/>
        </p:nvSpPr>
        <p:spPr>
          <a:xfrm>
            <a:off x="846534" y="1260574"/>
            <a:ext cx="1714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744" name="Google Shape;2744;p30"/>
          <p:cNvSpPr txBox="1"/>
          <p:nvPr/>
        </p:nvSpPr>
        <p:spPr>
          <a:xfrm>
            <a:off x="960686" y="1260574"/>
            <a:ext cx="14138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2745" name="Google Shape;2745;p30"/>
          <p:cNvSpPr txBox="1"/>
          <p:nvPr/>
        </p:nvSpPr>
        <p:spPr>
          <a:xfrm>
            <a:off x="1044773" y="1260574"/>
            <a:ext cx="1714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746" name="Google Shape;2746;p30"/>
          <p:cNvSpPr txBox="1"/>
          <p:nvPr/>
        </p:nvSpPr>
        <p:spPr>
          <a:xfrm>
            <a:off x="1158925" y="1260574"/>
            <a:ext cx="1640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2747" name="Google Shape;2747;p30"/>
          <p:cNvSpPr txBox="1"/>
          <p:nvPr/>
        </p:nvSpPr>
        <p:spPr>
          <a:xfrm>
            <a:off x="1265634" y="1260574"/>
            <a:ext cx="10998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Í</a:t>
            </a:r>
            <a:endParaRPr/>
          </a:p>
        </p:txBody>
      </p:sp>
      <p:sp>
        <p:nvSpPr>
          <p:cNvPr id="2748" name="Google Shape;2748;p30"/>
          <p:cNvSpPr txBox="1"/>
          <p:nvPr/>
        </p:nvSpPr>
        <p:spPr>
          <a:xfrm>
            <a:off x="1318320" y="1260574"/>
            <a:ext cx="1576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749" name="Google Shape;2749;p30"/>
          <p:cNvSpPr txBox="1"/>
          <p:nvPr/>
        </p:nvSpPr>
        <p:spPr>
          <a:xfrm>
            <a:off x="1466999" y="1260574"/>
            <a:ext cx="15195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750" name="Google Shape;2750;p30"/>
          <p:cNvSpPr txBox="1"/>
          <p:nvPr/>
        </p:nvSpPr>
        <p:spPr>
          <a:xfrm>
            <a:off x="1610023" y="1260574"/>
            <a:ext cx="10432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2751" name="Google Shape;2751;p30"/>
          <p:cNvSpPr txBox="1"/>
          <p:nvPr/>
        </p:nvSpPr>
        <p:spPr>
          <a:xfrm>
            <a:off x="1705421" y="1260574"/>
            <a:ext cx="15106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2752" name="Google Shape;2752;p30"/>
          <p:cNvSpPr txBox="1"/>
          <p:nvPr/>
        </p:nvSpPr>
        <p:spPr>
          <a:xfrm>
            <a:off x="1799183" y="1260574"/>
            <a:ext cx="14629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/>
          </a:p>
        </p:txBody>
      </p:sp>
      <p:sp>
        <p:nvSpPr>
          <p:cNvPr id="2753" name="Google Shape;2753;p30"/>
          <p:cNvSpPr txBox="1"/>
          <p:nvPr/>
        </p:nvSpPr>
        <p:spPr>
          <a:xfrm>
            <a:off x="1888182" y="1260574"/>
            <a:ext cx="9852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endParaRPr/>
          </a:p>
        </p:txBody>
      </p:sp>
      <p:sp>
        <p:nvSpPr>
          <p:cNvPr id="2754" name="Google Shape;2754;p30"/>
          <p:cNvSpPr txBox="1"/>
          <p:nvPr/>
        </p:nvSpPr>
        <p:spPr>
          <a:xfrm>
            <a:off x="1929408" y="1260574"/>
            <a:ext cx="15076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2755" name="Google Shape;2755;p30"/>
          <p:cNvSpPr txBox="1"/>
          <p:nvPr/>
        </p:nvSpPr>
        <p:spPr>
          <a:xfrm>
            <a:off x="2022872" y="1260574"/>
            <a:ext cx="14034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/>
          </a:p>
        </p:txBody>
      </p:sp>
      <p:sp>
        <p:nvSpPr>
          <p:cNvPr id="2756" name="Google Shape;2756;p30"/>
          <p:cNvSpPr txBox="1"/>
          <p:nvPr/>
        </p:nvSpPr>
        <p:spPr>
          <a:xfrm>
            <a:off x="2154138" y="1260574"/>
            <a:ext cx="18484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757" name="Google Shape;2757;p30"/>
          <p:cNvSpPr txBox="1"/>
          <p:nvPr/>
        </p:nvSpPr>
        <p:spPr>
          <a:xfrm>
            <a:off x="2281684" y="1260574"/>
            <a:ext cx="12471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²</a:t>
            </a:r>
            <a:endParaRPr/>
          </a:p>
        </p:txBody>
      </p:sp>
      <p:sp>
        <p:nvSpPr>
          <p:cNvPr id="2758" name="Google Shape;2758;p30"/>
          <p:cNvSpPr txBox="1"/>
          <p:nvPr/>
        </p:nvSpPr>
        <p:spPr>
          <a:xfrm>
            <a:off x="609600" y="1679674"/>
            <a:ext cx="1195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759" name="Google Shape;2759;p30"/>
          <p:cNvSpPr txBox="1"/>
          <p:nvPr/>
        </p:nvSpPr>
        <p:spPr>
          <a:xfrm>
            <a:off x="681335" y="1679674"/>
            <a:ext cx="1366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2760" name="Google Shape;2760;p30"/>
          <p:cNvSpPr txBox="1"/>
          <p:nvPr/>
        </p:nvSpPr>
        <p:spPr>
          <a:xfrm>
            <a:off x="770186" y="1679674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2761" name="Google Shape;2761;p30"/>
          <p:cNvSpPr txBox="1"/>
          <p:nvPr/>
        </p:nvSpPr>
        <p:spPr>
          <a:xfrm>
            <a:off x="850850" y="167967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762" name="Google Shape;2762;p30"/>
          <p:cNvSpPr txBox="1"/>
          <p:nvPr/>
        </p:nvSpPr>
        <p:spPr>
          <a:xfrm>
            <a:off x="927943" y="1679674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763" name="Google Shape;2763;p30"/>
          <p:cNvSpPr txBox="1"/>
          <p:nvPr/>
        </p:nvSpPr>
        <p:spPr>
          <a:xfrm>
            <a:off x="1010245" y="1679674"/>
            <a:ext cx="12144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2764" name="Google Shape;2764;p30"/>
          <p:cNvSpPr txBox="1"/>
          <p:nvPr/>
        </p:nvSpPr>
        <p:spPr>
          <a:xfrm>
            <a:off x="1083915" y="167967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765" name="Google Shape;2765;p30"/>
          <p:cNvSpPr txBox="1"/>
          <p:nvPr/>
        </p:nvSpPr>
        <p:spPr>
          <a:xfrm>
            <a:off x="1125885" y="1679674"/>
            <a:ext cx="1287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766" name="Google Shape;2766;p30"/>
          <p:cNvSpPr txBox="1"/>
          <p:nvPr/>
        </p:nvSpPr>
        <p:spPr>
          <a:xfrm>
            <a:off x="1206847" y="167967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767" name="Google Shape;2767;p30"/>
          <p:cNvSpPr txBox="1"/>
          <p:nvPr/>
        </p:nvSpPr>
        <p:spPr>
          <a:xfrm>
            <a:off x="1248817" y="167967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768" name="Google Shape;2768;p30"/>
          <p:cNvSpPr txBox="1"/>
          <p:nvPr/>
        </p:nvSpPr>
        <p:spPr>
          <a:xfrm>
            <a:off x="609600" y="1970187"/>
            <a:ext cx="1293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769" name="Google Shape;2769;p30"/>
          <p:cNvSpPr txBox="1"/>
          <p:nvPr/>
        </p:nvSpPr>
        <p:spPr>
          <a:xfrm>
            <a:off x="691158" y="1970187"/>
            <a:ext cx="15210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770" name="Google Shape;2770;p30"/>
          <p:cNvSpPr txBox="1"/>
          <p:nvPr/>
        </p:nvSpPr>
        <p:spPr>
          <a:xfrm>
            <a:off x="795486" y="1970187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2771" name="Google Shape;2771;p30"/>
          <p:cNvSpPr txBox="1"/>
          <p:nvPr/>
        </p:nvSpPr>
        <p:spPr>
          <a:xfrm>
            <a:off x="880765" y="1970187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772" name="Google Shape;2772;p30"/>
          <p:cNvSpPr txBox="1"/>
          <p:nvPr/>
        </p:nvSpPr>
        <p:spPr>
          <a:xfrm>
            <a:off x="922734" y="197018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773" name="Google Shape;2773;p30"/>
          <p:cNvSpPr txBox="1"/>
          <p:nvPr/>
        </p:nvSpPr>
        <p:spPr>
          <a:xfrm>
            <a:off x="999827" y="197018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774" name="Google Shape;2774;p30"/>
          <p:cNvSpPr txBox="1"/>
          <p:nvPr/>
        </p:nvSpPr>
        <p:spPr>
          <a:xfrm>
            <a:off x="1090612" y="1970187"/>
            <a:ext cx="1157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775" name="Google Shape;2775;p30"/>
          <p:cNvSpPr txBox="1"/>
          <p:nvPr/>
        </p:nvSpPr>
        <p:spPr>
          <a:xfrm>
            <a:off x="1158627" y="197018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776" name="Google Shape;2776;p30"/>
          <p:cNvSpPr txBox="1"/>
          <p:nvPr/>
        </p:nvSpPr>
        <p:spPr>
          <a:xfrm>
            <a:off x="1235720" y="1970187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777" name="Google Shape;2777;p30"/>
          <p:cNvSpPr txBox="1"/>
          <p:nvPr/>
        </p:nvSpPr>
        <p:spPr>
          <a:xfrm>
            <a:off x="609600" y="2260699"/>
            <a:ext cx="13975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2778" name="Google Shape;2778;p30"/>
          <p:cNvSpPr txBox="1"/>
          <p:nvPr/>
        </p:nvSpPr>
        <p:spPr>
          <a:xfrm>
            <a:off x="701576" y="2260699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779" name="Google Shape;2779;p30"/>
          <p:cNvSpPr txBox="1"/>
          <p:nvPr/>
        </p:nvSpPr>
        <p:spPr>
          <a:xfrm>
            <a:off x="794742" y="2260699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780" name="Google Shape;2780;p30"/>
          <p:cNvSpPr txBox="1"/>
          <p:nvPr/>
        </p:nvSpPr>
        <p:spPr>
          <a:xfrm>
            <a:off x="877044" y="2260699"/>
            <a:ext cx="15210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781" name="Google Shape;2781;p30"/>
          <p:cNvSpPr txBox="1"/>
          <p:nvPr/>
        </p:nvSpPr>
        <p:spPr>
          <a:xfrm>
            <a:off x="981373" y="2260699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782" name="Google Shape;2782;p30"/>
          <p:cNvSpPr txBox="1"/>
          <p:nvPr/>
        </p:nvSpPr>
        <p:spPr>
          <a:xfrm>
            <a:off x="1023491" y="2260699"/>
            <a:ext cx="11474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783" name="Google Shape;2783;p30"/>
          <p:cNvSpPr txBox="1"/>
          <p:nvPr/>
        </p:nvSpPr>
        <p:spPr>
          <a:xfrm>
            <a:off x="1090464" y="2260699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784" name="Google Shape;2784;p30"/>
          <p:cNvSpPr txBox="1"/>
          <p:nvPr/>
        </p:nvSpPr>
        <p:spPr>
          <a:xfrm>
            <a:off x="1183779" y="2260699"/>
            <a:ext cx="12992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785" name="Google Shape;2785;p30"/>
          <p:cNvSpPr txBox="1"/>
          <p:nvPr/>
        </p:nvSpPr>
        <p:spPr>
          <a:xfrm>
            <a:off x="1265932" y="2260699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786" name="Google Shape;2786;p30"/>
          <p:cNvSpPr txBox="1"/>
          <p:nvPr/>
        </p:nvSpPr>
        <p:spPr>
          <a:xfrm>
            <a:off x="1308050" y="2260699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787" name="Google Shape;2787;p30"/>
          <p:cNvSpPr txBox="1"/>
          <p:nvPr/>
        </p:nvSpPr>
        <p:spPr>
          <a:xfrm>
            <a:off x="609600" y="2551212"/>
            <a:ext cx="13245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2788" name="Google Shape;2788;p30"/>
          <p:cNvSpPr txBox="1"/>
          <p:nvPr/>
        </p:nvSpPr>
        <p:spPr>
          <a:xfrm>
            <a:off x="694283" y="2551212"/>
            <a:ext cx="1294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789" name="Google Shape;2789;p30"/>
          <p:cNvSpPr txBox="1"/>
          <p:nvPr/>
        </p:nvSpPr>
        <p:spPr>
          <a:xfrm>
            <a:off x="775990" y="2551212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Ñ</a:t>
            </a:r>
            <a:endParaRPr/>
          </a:p>
        </p:txBody>
      </p:sp>
      <p:sp>
        <p:nvSpPr>
          <p:cNvPr id="2790" name="Google Shape;2790;p30"/>
          <p:cNvSpPr txBox="1"/>
          <p:nvPr/>
        </p:nvSpPr>
        <p:spPr>
          <a:xfrm>
            <a:off x="866775" y="2551212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791" name="Google Shape;2791;p30"/>
          <p:cNvSpPr txBox="1"/>
          <p:nvPr/>
        </p:nvSpPr>
        <p:spPr>
          <a:xfrm>
            <a:off x="609600" y="2841724"/>
            <a:ext cx="13245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2792" name="Google Shape;2792;p30"/>
          <p:cNvSpPr txBox="1"/>
          <p:nvPr/>
        </p:nvSpPr>
        <p:spPr>
          <a:xfrm>
            <a:off x="694283" y="2841724"/>
            <a:ext cx="1294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793" name="Google Shape;2793;p30"/>
          <p:cNvSpPr txBox="1"/>
          <p:nvPr/>
        </p:nvSpPr>
        <p:spPr>
          <a:xfrm>
            <a:off x="775990" y="2841724"/>
            <a:ext cx="11593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2794" name="Google Shape;2794;p30"/>
          <p:cNvSpPr txBox="1"/>
          <p:nvPr/>
        </p:nvSpPr>
        <p:spPr>
          <a:xfrm>
            <a:off x="844153" y="2841724"/>
            <a:ext cx="12516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795" name="Google Shape;2795;p30"/>
          <p:cNvSpPr txBox="1"/>
          <p:nvPr/>
        </p:nvSpPr>
        <p:spPr>
          <a:xfrm>
            <a:off x="921544" y="2841724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2796" name="Google Shape;2796;p30"/>
          <p:cNvSpPr txBox="1"/>
          <p:nvPr/>
        </p:nvSpPr>
        <p:spPr>
          <a:xfrm>
            <a:off x="1014859" y="2841724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797" name="Google Shape;2797;p30"/>
          <p:cNvSpPr txBox="1"/>
          <p:nvPr/>
        </p:nvSpPr>
        <p:spPr>
          <a:xfrm>
            <a:off x="609600" y="3132237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798" name="Google Shape;2798;p30"/>
          <p:cNvSpPr txBox="1"/>
          <p:nvPr/>
        </p:nvSpPr>
        <p:spPr>
          <a:xfrm>
            <a:off x="702766" y="3132237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799" name="Google Shape;2799;p30"/>
          <p:cNvSpPr txBox="1"/>
          <p:nvPr/>
        </p:nvSpPr>
        <p:spPr>
          <a:xfrm>
            <a:off x="785068" y="3132237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800" name="Google Shape;2800;p30"/>
          <p:cNvSpPr txBox="1"/>
          <p:nvPr/>
        </p:nvSpPr>
        <p:spPr>
          <a:xfrm>
            <a:off x="827038" y="313223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801" name="Google Shape;2801;p30"/>
          <p:cNvSpPr txBox="1"/>
          <p:nvPr/>
        </p:nvSpPr>
        <p:spPr>
          <a:xfrm>
            <a:off x="904131" y="313223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802" name="Google Shape;2802;p30"/>
          <p:cNvSpPr txBox="1"/>
          <p:nvPr/>
        </p:nvSpPr>
        <p:spPr>
          <a:xfrm>
            <a:off x="994916" y="3132237"/>
            <a:ext cx="11251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803" name="Google Shape;2803;p30"/>
          <p:cNvSpPr txBox="1"/>
          <p:nvPr/>
        </p:nvSpPr>
        <p:spPr>
          <a:xfrm>
            <a:off x="1059656" y="3132237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804" name="Google Shape;2804;p30"/>
          <p:cNvSpPr txBox="1"/>
          <p:nvPr/>
        </p:nvSpPr>
        <p:spPr>
          <a:xfrm>
            <a:off x="1140321" y="3132237"/>
            <a:ext cx="1285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805" name="Google Shape;2805;p30"/>
          <p:cNvSpPr txBox="1"/>
          <p:nvPr/>
        </p:nvSpPr>
        <p:spPr>
          <a:xfrm>
            <a:off x="1221135" y="3132237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806" name="Google Shape;2806;p30"/>
          <p:cNvSpPr txBox="1"/>
          <p:nvPr/>
        </p:nvSpPr>
        <p:spPr>
          <a:xfrm>
            <a:off x="1263253" y="3132237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2807" name="Google Shape;2807;p30"/>
          <p:cNvSpPr txBox="1"/>
          <p:nvPr/>
        </p:nvSpPr>
        <p:spPr>
          <a:xfrm>
            <a:off x="1356568" y="313223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808" name="Google Shape;2808;p30"/>
          <p:cNvSpPr txBox="1"/>
          <p:nvPr/>
        </p:nvSpPr>
        <p:spPr>
          <a:xfrm>
            <a:off x="742950" y="3651349"/>
            <a:ext cx="1526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2809" name="Google Shape;2809;p30"/>
          <p:cNvSpPr txBox="1"/>
          <p:nvPr/>
        </p:nvSpPr>
        <p:spPr>
          <a:xfrm>
            <a:off x="845493" y="3651349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2810" name="Google Shape;2810;p30"/>
          <p:cNvSpPr txBox="1"/>
          <p:nvPr/>
        </p:nvSpPr>
        <p:spPr>
          <a:xfrm>
            <a:off x="897434" y="3651349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2811" name="Google Shape;2811;p30"/>
          <p:cNvSpPr txBox="1"/>
          <p:nvPr/>
        </p:nvSpPr>
        <p:spPr>
          <a:xfrm>
            <a:off x="980331" y="3651349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2812" name="Google Shape;2812;p30"/>
          <p:cNvSpPr txBox="1"/>
          <p:nvPr/>
        </p:nvSpPr>
        <p:spPr>
          <a:xfrm>
            <a:off x="1072902" y="3651349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2813" name="Google Shape;2813;p30"/>
          <p:cNvSpPr txBox="1"/>
          <p:nvPr/>
        </p:nvSpPr>
        <p:spPr>
          <a:xfrm>
            <a:off x="1177082" y="3651349"/>
            <a:ext cx="1512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2814" name="Google Shape;2814;p30"/>
          <p:cNvSpPr txBox="1"/>
          <p:nvPr/>
        </p:nvSpPr>
        <p:spPr>
          <a:xfrm>
            <a:off x="1278136" y="3651349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2815" name="Google Shape;2815;p30"/>
          <p:cNvSpPr txBox="1"/>
          <p:nvPr/>
        </p:nvSpPr>
        <p:spPr>
          <a:xfrm>
            <a:off x="1330077" y="3651349"/>
            <a:ext cx="14614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2816" name="Google Shape;2816;p30"/>
          <p:cNvSpPr txBox="1"/>
          <p:nvPr/>
        </p:nvSpPr>
        <p:spPr>
          <a:xfrm>
            <a:off x="1426071" y="3651349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2817" name="Google Shape;2817;p30"/>
          <p:cNvSpPr txBox="1"/>
          <p:nvPr/>
        </p:nvSpPr>
        <p:spPr>
          <a:xfrm>
            <a:off x="1505992" y="3651349"/>
            <a:ext cx="13722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2818" name="Google Shape;2818;p30"/>
          <p:cNvSpPr txBox="1"/>
          <p:nvPr/>
        </p:nvSpPr>
        <p:spPr>
          <a:xfrm>
            <a:off x="1593056" y="3651349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2819" name="Google Shape;2819;p30"/>
          <p:cNvSpPr txBox="1"/>
          <p:nvPr/>
        </p:nvSpPr>
        <p:spPr>
          <a:xfrm>
            <a:off x="3037731" y="3641824"/>
            <a:ext cx="13022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</a:t>
            </a:r>
            <a:endParaRPr/>
          </a:p>
        </p:txBody>
      </p:sp>
      <p:sp>
        <p:nvSpPr>
          <p:cNvPr id="2820" name="Google Shape;2820;p30"/>
          <p:cNvSpPr txBox="1"/>
          <p:nvPr/>
        </p:nvSpPr>
        <p:spPr>
          <a:xfrm>
            <a:off x="3115419" y="3641824"/>
            <a:ext cx="10060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</a:t>
            </a:r>
            <a:endParaRPr/>
          </a:p>
        </p:txBody>
      </p:sp>
      <p:sp>
        <p:nvSpPr>
          <p:cNvPr id="2821" name="Google Shape;2821;p30"/>
          <p:cNvSpPr txBox="1"/>
          <p:nvPr/>
        </p:nvSpPr>
        <p:spPr>
          <a:xfrm>
            <a:off x="3163491" y="3641824"/>
            <a:ext cx="12293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</a:t>
            </a:r>
            <a:endParaRPr/>
          </a:p>
        </p:txBody>
      </p:sp>
      <p:sp>
        <p:nvSpPr>
          <p:cNvPr id="2822" name="Google Shape;2822;p30"/>
          <p:cNvSpPr txBox="1"/>
          <p:nvPr/>
        </p:nvSpPr>
        <p:spPr>
          <a:xfrm>
            <a:off x="3233886" y="3641824"/>
            <a:ext cx="1180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</a:t>
            </a:r>
            <a:endParaRPr/>
          </a:p>
        </p:txBody>
      </p:sp>
      <p:sp>
        <p:nvSpPr>
          <p:cNvPr id="2823" name="Google Shape;2823;p30"/>
          <p:cNvSpPr txBox="1"/>
          <p:nvPr/>
        </p:nvSpPr>
        <p:spPr>
          <a:xfrm>
            <a:off x="3299371" y="3641824"/>
            <a:ext cx="879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</a:t>
            </a:r>
            <a:endParaRPr/>
          </a:p>
        </p:txBody>
      </p:sp>
      <p:sp>
        <p:nvSpPr>
          <p:cNvPr id="2824" name="Google Shape;2824;p30"/>
          <p:cNvSpPr txBox="1"/>
          <p:nvPr/>
        </p:nvSpPr>
        <p:spPr>
          <a:xfrm>
            <a:off x="3334792" y="3641824"/>
            <a:ext cx="12546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/>
          </a:p>
        </p:txBody>
      </p:sp>
      <p:sp>
        <p:nvSpPr>
          <p:cNvPr id="2825" name="Google Shape;2825;p30"/>
          <p:cNvSpPr txBox="1"/>
          <p:nvPr/>
        </p:nvSpPr>
        <p:spPr>
          <a:xfrm>
            <a:off x="3442097" y="3641824"/>
            <a:ext cx="10031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endParaRPr/>
          </a:p>
        </p:txBody>
      </p:sp>
      <p:sp>
        <p:nvSpPr>
          <p:cNvPr id="2826" name="Google Shape;2826;p30"/>
          <p:cNvSpPr txBox="1"/>
          <p:nvPr/>
        </p:nvSpPr>
        <p:spPr>
          <a:xfrm>
            <a:off x="3489871" y="3641824"/>
            <a:ext cx="12531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/>
          </a:p>
        </p:txBody>
      </p:sp>
      <p:sp>
        <p:nvSpPr>
          <p:cNvPr id="2827" name="Google Shape;2827;p30"/>
          <p:cNvSpPr txBox="1"/>
          <p:nvPr/>
        </p:nvSpPr>
        <p:spPr>
          <a:xfrm>
            <a:off x="3562648" y="3641824"/>
            <a:ext cx="10016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endParaRPr/>
          </a:p>
        </p:txBody>
      </p:sp>
      <p:sp>
        <p:nvSpPr>
          <p:cNvPr id="2828" name="Google Shape;2828;p30"/>
          <p:cNvSpPr txBox="1"/>
          <p:nvPr/>
        </p:nvSpPr>
        <p:spPr>
          <a:xfrm>
            <a:off x="3610273" y="3641824"/>
            <a:ext cx="12144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</a:t>
            </a:r>
            <a:endParaRPr/>
          </a:p>
        </p:txBody>
      </p:sp>
      <p:sp>
        <p:nvSpPr>
          <p:cNvPr id="2829" name="Google Shape;2829;p30"/>
          <p:cNvSpPr txBox="1"/>
          <p:nvPr/>
        </p:nvSpPr>
        <p:spPr>
          <a:xfrm>
            <a:off x="3679180" y="3641824"/>
            <a:ext cx="879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</a:t>
            </a:r>
            <a:endParaRPr/>
          </a:p>
        </p:txBody>
      </p:sp>
      <p:sp>
        <p:nvSpPr>
          <p:cNvPr id="2830" name="Google Shape;2830;p30"/>
          <p:cNvSpPr txBox="1"/>
          <p:nvPr/>
        </p:nvSpPr>
        <p:spPr>
          <a:xfrm>
            <a:off x="2552849" y="6186339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831" name="Google Shape;2831;p30"/>
          <p:cNvSpPr txBox="1"/>
          <p:nvPr/>
        </p:nvSpPr>
        <p:spPr>
          <a:xfrm>
            <a:off x="2590651" y="6186339"/>
            <a:ext cx="13692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832" name="Google Shape;2832;p30"/>
          <p:cNvSpPr txBox="1"/>
          <p:nvPr/>
        </p:nvSpPr>
        <p:spPr>
          <a:xfrm>
            <a:off x="2684562" y="6186339"/>
            <a:ext cx="11563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833" name="Google Shape;2833;p30"/>
          <p:cNvSpPr txBox="1"/>
          <p:nvPr/>
        </p:nvSpPr>
        <p:spPr>
          <a:xfrm>
            <a:off x="2757190" y="6186339"/>
            <a:ext cx="12129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2834" name="Google Shape;2834;p30"/>
          <p:cNvSpPr txBox="1"/>
          <p:nvPr/>
        </p:nvSpPr>
        <p:spPr>
          <a:xfrm>
            <a:off x="2835473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835" name="Google Shape;2835;p30"/>
          <p:cNvSpPr txBox="1"/>
          <p:nvPr/>
        </p:nvSpPr>
        <p:spPr>
          <a:xfrm>
            <a:off x="2904827" y="6186339"/>
            <a:ext cx="12471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836" name="Google Shape;2836;p30"/>
          <p:cNvSpPr txBox="1"/>
          <p:nvPr/>
        </p:nvSpPr>
        <p:spPr>
          <a:xfrm>
            <a:off x="3021062" y="6186339"/>
            <a:ext cx="11697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837" name="Google Shape;2837;p30"/>
          <p:cNvSpPr txBox="1"/>
          <p:nvPr/>
        </p:nvSpPr>
        <p:spPr>
          <a:xfrm>
            <a:off x="3095030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838" name="Google Shape;2838;p30"/>
          <p:cNvSpPr txBox="1"/>
          <p:nvPr/>
        </p:nvSpPr>
        <p:spPr>
          <a:xfrm>
            <a:off x="3164384" y="6186339"/>
            <a:ext cx="10924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2839" name="Google Shape;2839;p30"/>
          <p:cNvSpPr txBox="1"/>
          <p:nvPr/>
        </p:nvSpPr>
        <p:spPr>
          <a:xfrm>
            <a:off x="3230612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840" name="Google Shape;2840;p30"/>
          <p:cNvSpPr txBox="1"/>
          <p:nvPr/>
        </p:nvSpPr>
        <p:spPr>
          <a:xfrm>
            <a:off x="3299966" y="6186339"/>
            <a:ext cx="11712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841" name="Google Shape;2841;p30"/>
          <p:cNvSpPr txBox="1"/>
          <p:nvPr/>
        </p:nvSpPr>
        <p:spPr>
          <a:xfrm>
            <a:off x="3374082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842" name="Google Shape;2842;p30"/>
          <p:cNvSpPr txBox="1"/>
          <p:nvPr/>
        </p:nvSpPr>
        <p:spPr>
          <a:xfrm>
            <a:off x="3443436" y="6186339"/>
            <a:ext cx="12471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843" name="Google Shape;2843;p30"/>
          <p:cNvSpPr txBox="1"/>
          <p:nvPr/>
        </p:nvSpPr>
        <p:spPr>
          <a:xfrm>
            <a:off x="3525143" y="6186339"/>
            <a:ext cx="11578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844" name="Google Shape;2844;p30"/>
          <p:cNvSpPr txBox="1"/>
          <p:nvPr/>
        </p:nvSpPr>
        <p:spPr>
          <a:xfrm>
            <a:off x="3597920" y="6186339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845" name="Google Shape;2845;p30"/>
          <p:cNvSpPr txBox="1"/>
          <p:nvPr/>
        </p:nvSpPr>
        <p:spPr>
          <a:xfrm>
            <a:off x="3635722" y="6186339"/>
            <a:ext cx="11653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846" name="Google Shape;2846;p30"/>
          <p:cNvSpPr txBox="1"/>
          <p:nvPr/>
        </p:nvSpPr>
        <p:spPr>
          <a:xfrm>
            <a:off x="3709243" y="6186339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2847" name="Google Shape;2847;p30"/>
          <p:cNvSpPr txBox="1"/>
          <p:nvPr/>
        </p:nvSpPr>
        <p:spPr>
          <a:xfrm>
            <a:off x="9507587" y="6255544"/>
            <a:ext cx="11563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2848" name="Google Shape;2848;p30"/>
          <p:cNvSpPr txBox="1"/>
          <p:nvPr/>
        </p:nvSpPr>
        <p:spPr>
          <a:xfrm>
            <a:off x="9577834" y="6255544"/>
            <a:ext cx="7530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2849" name="Google Shape;2849;p30"/>
          <p:cNvSpPr txBox="1"/>
          <p:nvPr/>
        </p:nvSpPr>
        <p:spPr>
          <a:xfrm>
            <a:off x="9607748" y="6255544"/>
            <a:ext cx="10418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850" name="Google Shape;2850;p30"/>
          <p:cNvSpPr txBox="1"/>
          <p:nvPr/>
        </p:nvSpPr>
        <p:spPr>
          <a:xfrm>
            <a:off x="9666536" y="6255544"/>
            <a:ext cx="11206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851" name="Google Shape;2851;p30"/>
          <p:cNvSpPr txBox="1"/>
          <p:nvPr/>
        </p:nvSpPr>
        <p:spPr>
          <a:xfrm>
            <a:off x="9733211" y="6255544"/>
            <a:ext cx="10745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852" name="Google Shape;2852;p30"/>
          <p:cNvSpPr txBox="1"/>
          <p:nvPr/>
        </p:nvSpPr>
        <p:spPr>
          <a:xfrm>
            <a:off x="9795272" y="6255544"/>
            <a:ext cx="951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853" name="Google Shape;2853;p30"/>
          <p:cNvSpPr txBox="1"/>
          <p:nvPr/>
        </p:nvSpPr>
        <p:spPr>
          <a:xfrm>
            <a:off x="9874151" y="6255544"/>
            <a:ext cx="8587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854" name="Google Shape;2854;p30"/>
          <p:cNvSpPr txBox="1"/>
          <p:nvPr/>
        </p:nvSpPr>
        <p:spPr>
          <a:xfrm>
            <a:off x="9914632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855" name="Google Shape;2855;p30"/>
          <p:cNvSpPr txBox="1"/>
          <p:nvPr/>
        </p:nvSpPr>
        <p:spPr>
          <a:xfrm>
            <a:off x="9974759" y="6255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2856" name="Google Shape;2856;p30"/>
          <p:cNvSpPr txBox="1"/>
          <p:nvPr/>
        </p:nvSpPr>
        <p:spPr>
          <a:xfrm>
            <a:off x="10010180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857" name="Google Shape;2857;p30"/>
          <p:cNvSpPr txBox="1"/>
          <p:nvPr/>
        </p:nvSpPr>
        <p:spPr>
          <a:xfrm>
            <a:off x="10070157" y="6255544"/>
            <a:ext cx="8602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858" name="Google Shape;2858;p30"/>
          <p:cNvSpPr txBox="1"/>
          <p:nvPr/>
        </p:nvSpPr>
        <p:spPr>
          <a:xfrm>
            <a:off x="10110788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859" name="Google Shape;2859;p30"/>
          <p:cNvSpPr txBox="1"/>
          <p:nvPr/>
        </p:nvSpPr>
        <p:spPr>
          <a:xfrm>
            <a:off x="10170914" y="6255544"/>
            <a:ext cx="1119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860" name="Google Shape;2860;p30"/>
          <p:cNvSpPr txBox="1"/>
          <p:nvPr/>
        </p:nvSpPr>
        <p:spPr>
          <a:xfrm>
            <a:off x="10237440" y="6255544"/>
            <a:ext cx="10105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861" name="Google Shape;2861;p30"/>
          <p:cNvSpPr txBox="1"/>
          <p:nvPr/>
        </p:nvSpPr>
        <p:spPr>
          <a:xfrm>
            <a:off x="10293102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862" name="Google Shape;2862;p30"/>
          <p:cNvSpPr txBox="1"/>
          <p:nvPr/>
        </p:nvSpPr>
        <p:spPr>
          <a:xfrm>
            <a:off x="10322868" y="6255544"/>
            <a:ext cx="1043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863" name="Google Shape;2863;p30"/>
          <p:cNvSpPr txBox="1"/>
          <p:nvPr/>
        </p:nvSpPr>
        <p:spPr>
          <a:xfrm>
            <a:off x="10381804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2864" name="Google Shape;2864;p30"/>
          <p:cNvSpPr txBox="1"/>
          <p:nvPr/>
        </p:nvSpPr>
        <p:spPr>
          <a:xfrm>
            <a:off x="10411569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865" name="Google Shape;2865;p30"/>
          <p:cNvSpPr txBox="1"/>
          <p:nvPr/>
        </p:nvSpPr>
        <p:spPr>
          <a:xfrm>
            <a:off x="10471547" y="6255544"/>
            <a:ext cx="951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866" name="Google Shape;2866;p30"/>
          <p:cNvSpPr txBox="1"/>
          <p:nvPr/>
        </p:nvSpPr>
        <p:spPr>
          <a:xfrm>
            <a:off x="10550426" y="6255544"/>
            <a:ext cx="736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2867" name="Google Shape;2867;p30"/>
          <p:cNvSpPr txBox="1"/>
          <p:nvPr/>
        </p:nvSpPr>
        <p:spPr>
          <a:xfrm>
            <a:off x="10607873" y="6255544"/>
            <a:ext cx="14674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868" name="Google Shape;2868;p30"/>
          <p:cNvSpPr txBox="1"/>
          <p:nvPr/>
        </p:nvSpPr>
        <p:spPr>
          <a:xfrm>
            <a:off x="10709225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869" name="Google Shape;2869;p30"/>
          <p:cNvSpPr txBox="1"/>
          <p:nvPr/>
        </p:nvSpPr>
        <p:spPr>
          <a:xfrm>
            <a:off x="10769352" y="6255544"/>
            <a:ext cx="11221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2870" name="Google Shape;2870;p30"/>
          <p:cNvSpPr txBox="1"/>
          <p:nvPr/>
        </p:nvSpPr>
        <p:spPr>
          <a:xfrm>
            <a:off x="10836176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871" name="Google Shape;2871;p30"/>
          <p:cNvSpPr txBox="1"/>
          <p:nvPr/>
        </p:nvSpPr>
        <p:spPr>
          <a:xfrm>
            <a:off x="10865941" y="6255544"/>
            <a:ext cx="11221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2872" name="Google Shape;2872;p30"/>
          <p:cNvSpPr txBox="1"/>
          <p:nvPr/>
        </p:nvSpPr>
        <p:spPr>
          <a:xfrm>
            <a:off x="10932765" y="6255544"/>
            <a:ext cx="10418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873" name="Google Shape;2873;p30"/>
          <p:cNvSpPr txBox="1"/>
          <p:nvPr/>
        </p:nvSpPr>
        <p:spPr>
          <a:xfrm>
            <a:off x="10991552" y="6255544"/>
            <a:ext cx="949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874" name="Google Shape;2874;p30"/>
          <p:cNvSpPr txBox="1"/>
          <p:nvPr/>
        </p:nvSpPr>
        <p:spPr>
          <a:xfrm>
            <a:off x="11070431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875" name="Google Shape;2875;p30"/>
          <p:cNvSpPr txBox="1"/>
          <p:nvPr/>
        </p:nvSpPr>
        <p:spPr>
          <a:xfrm>
            <a:off x="11130409" y="6255544"/>
            <a:ext cx="11206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876" name="Google Shape;2876;p30"/>
          <p:cNvSpPr txBox="1"/>
          <p:nvPr/>
        </p:nvSpPr>
        <p:spPr>
          <a:xfrm>
            <a:off x="11226254" y="6255544"/>
            <a:ext cx="14674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877" name="Google Shape;2877;p30"/>
          <p:cNvSpPr txBox="1"/>
          <p:nvPr/>
        </p:nvSpPr>
        <p:spPr>
          <a:xfrm>
            <a:off x="11327606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878" name="Google Shape;2878;p30"/>
          <p:cNvSpPr txBox="1"/>
          <p:nvPr/>
        </p:nvSpPr>
        <p:spPr>
          <a:xfrm>
            <a:off x="11387733" y="6255544"/>
            <a:ext cx="8751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879" name="Google Shape;2879;p30"/>
          <p:cNvSpPr txBox="1"/>
          <p:nvPr/>
        </p:nvSpPr>
        <p:spPr>
          <a:xfrm>
            <a:off x="11429851" y="6255544"/>
            <a:ext cx="8602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880" name="Google Shape;2880;p30"/>
          <p:cNvSpPr txBox="1"/>
          <p:nvPr/>
        </p:nvSpPr>
        <p:spPr>
          <a:xfrm>
            <a:off x="11470481" y="6255544"/>
            <a:ext cx="10760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881" name="Google Shape;2881;p30"/>
          <p:cNvSpPr txBox="1"/>
          <p:nvPr/>
        </p:nvSpPr>
        <p:spPr>
          <a:xfrm>
            <a:off x="11532691" y="6255544"/>
            <a:ext cx="949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882" name="Google Shape;2882;p30"/>
          <p:cNvSpPr txBox="1"/>
          <p:nvPr/>
        </p:nvSpPr>
        <p:spPr>
          <a:xfrm>
            <a:off x="9097268" y="6624638"/>
            <a:ext cx="1727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Æ</a:t>
            </a:r>
            <a:endParaRPr/>
          </a:p>
        </p:txBody>
      </p:sp>
      <p:sp>
        <p:nvSpPr>
          <p:cNvPr id="2883" name="Google Shape;2883;p30"/>
          <p:cNvSpPr txBox="1"/>
          <p:nvPr/>
        </p:nvSpPr>
        <p:spPr>
          <a:xfrm>
            <a:off x="9222284" y="6624638"/>
            <a:ext cx="12918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884" name="Google Shape;2884;p30"/>
          <p:cNvSpPr txBox="1"/>
          <p:nvPr/>
        </p:nvSpPr>
        <p:spPr>
          <a:xfrm>
            <a:off x="9303693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2885" name="Google Shape;2885;p30"/>
          <p:cNvSpPr txBox="1"/>
          <p:nvPr/>
        </p:nvSpPr>
        <p:spPr>
          <a:xfrm>
            <a:off x="9407723" y="6624638"/>
            <a:ext cx="1382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886" name="Google Shape;2886;p30"/>
          <p:cNvSpPr txBox="1"/>
          <p:nvPr/>
        </p:nvSpPr>
        <p:spPr>
          <a:xfrm>
            <a:off x="9498211" y="6624638"/>
            <a:ext cx="1433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887" name="Google Shape;2887;p30"/>
          <p:cNvSpPr txBox="1"/>
          <p:nvPr/>
        </p:nvSpPr>
        <p:spPr>
          <a:xfrm>
            <a:off x="9645402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2888" name="Google Shape;2888;p30"/>
          <p:cNvSpPr txBox="1"/>
          <p:nvPr/>
        </p:nvSpPr>
        <p:spPr>
          <a:xfrm>
            <a:off x="9739610" y="6624638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2889" name="Google Shape;2889;p30"/>
          <p:cNvSpPr txBox="1"/>
          <p:nvPr/>
        </p:nvSpPr>
        <p:spPr>
          <a:xfrm>
            <a:off x="9878467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890" name="Google Shape;2890;p30"/>
          <p:cNvSpPr txBox="1"/>
          <p:nvPr/>
        </p:nvSpPr>
        <p:spPr>
          <a:xfrm>
            <a:off x="9972675" y="6624638"/>
            <a:ext cx="1017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891" name="Google Shape;2891;p30"/>
          <p:cNvSpPr txBox="1"/>
          <p:nvPr/>
        </p:nvSpPr>
        <p:spPr>
          <a:xfrm>
            <a:off x="10026700" y="6624638"/>
            <a:ext cx="1394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2892" name="Google Shape;2892;p30"/>
          <p:cNvSpPr txBox="1"/>
          <p:nvPr/>
        </p:nvSpPr>
        <p:spPr>
          <a:xfrm>
            <a:off x="10118378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893" name="Google Shape;2893;p30"/>
          <p:cNvSpPr txBox="1"/>
          <p:nvPr/>
        </p:nvSpPr>
        <p:spPr>
          <a:xfrm>
            <a:off x="10173891" y="6624638"/>
            <a:ext cx="13290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894" name="Google Shape;2894;p30"/>
          <p:cNvSpPr txBox="1"/>
          <p:nvPr/>
        </p:nvSpPr>
        <p:spPr>
          <a:xfrm>
            <a:off x="10310664" y="6624638"/>
            <a:ext cx="985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2895" name="Google Shape;2895;p30"/>
          <p:cNvSpPr txBox="1"/>
          <p:nvPr/>
        </p:nvSpPr>
        <p:spPr>
          <a:xfrm>
            <a:off x="10413057" y="6624638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896" name="Google Shape;2896;p30"/>
          <p:cNvSpPr txBox="1"/>
          <p:nvPr/>
        </p:nvSpPr>
        <p:spPr>
          <a:xfrm>
            <a:off x="10508010" y="6624638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897" name="Google Shape;2897;p30"/>
          <p:cNvSpPr txBox="1"/>
          <p:nvPr/>
        </p:nvSpPr>
        <p:spPr>
          <a:xfrm>
            <a:off x="10593288" y="6624638"/>
            <a:ext cx="1498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2898" name="Google Shape;2898;p30"/>
          <p:cNvSpPr txBox="1"/>
          <p:nvPr/>
        </p:nvSpPr>
        <p:spPr>
          <a:xfrm>
            <a:off x="10695384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899" name="Google Shape;2899;p30"/>
          <p:cNvSpPr txBox="1"/>
          <p:nvPr/>
        </p:nvSpPr>
        <p:spPr>
          <a:xfrm>
            <a:off x="10799415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900" name="Google Shape;2900;p30"/>
          <p:cNvSpPr txBox="1"/>
          <p:nvPr/>
        </p:nvSpPr>
        <p:spPr>
          <a:xfrm>
            <a:off x="10893623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901" name="Google Shape;2901;p30"/>
          <p:cNvSpPr txBox="1"/>
          <p:nvPr/>
        </p:nvSpPr>
        <p:spPr>
          <a:xfrm>
            <a:off x="10949136" y="6624638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2902" name="Google Shape;2902;p30"/>
          <p:cNvSpPr txBox="1"/>
          <p:nvPr/>
        </p:nvSpPr>
        <p:spPr>
          <a:xfrm>
            <a:off x="11055697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903" name="Google Shape;2903;p30"/>
          <p:cNvSpPr txBox="1"/>
          <p:nvPr/>
        </p:nvSpPr>
        <p:spPr>
          <a:xfrm>
            <a:off x="11407527" y="6617494"/>
            <a:ext cx="9867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</a:t>
            </a:r>
            <a:endParaRPr/>
          </a:p>
        </p:txBody>
      </p:sp>
      <p:sp>
        <p:nvSpPr>
          <p:cNvPr id="2904" name="Google Shape;2904;p30"/>
          <p:cNvSpPr txBox="1"/>
          <p:nvPr/>
        </p:nvSpPr>
        <p:spPr>
          <a:xfrm>
            <a:off x="11453664" y="6617494"/>
            <a:ext cx="12709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8</a:t>
            </a:r>
            <a:endParaRPr/>
          </a:p>
        </p:txBody>
      </p:sp>
      <p:sp>
        <p:nvSpPr>
          <p:cNvPr id="2905" name="Google Shape;2905;p30"/>
          <p:cNvSpPr txBox="1"/>
          <p:nvPr/>
        </p:nvSpPr>
        <p:spPr>
          <a:xfrm>
            <a:off x="11556206" y="6636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/</a:t>
            </a:r>
            <a:endParaRPr/>
          </a:p>
        </p:txBody>
      </p:sp>
      <p:sp>
        <p:nvSpPr>
          <p:cNvPr id="2906" name="Google Shape;2906;p30"/>
          <p:cNvSpPr txBox="1"/>
          <p:nvPr/>
        </p:nvSpPr>
        <p:spPr>
          <a:xfrm>
            <a:off x="11619607" y="6636544"/>
            <a:ext cx="10090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/>
          </a:p>
        </p:txBody>
      </p:sp>
      <p:sp>
        <p:nvSpPr>
          <p:cNvPr id="2907" name="Google Shape;2907;p30"/>
          <p:cNvSpPr txBox="1"/>
          <p:nvPr/>
        </p:nvSpPr>
        <p:spPr>
          <a:xfrm>
            <a:off x="11675120" y="6636544"/>
            <a:ext cx="10492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r>
            <a:endParaRPr/>
          </a:p>
        </p:txBody>
      </p:sp>
      <p:sp>
        <p:nvSpPr>
          <p:cNvPr id="2908" name="Google Shape;2908;p30"/>
          <p:cNvSpPr txBox="1"/>
          <p:nvPr/>
        </p:nvSpPr>
        <p:spPr>
          <a:xfrm>
            <a:off x="609600" y="678656"/>
            <a:ext cx="3002262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Un dormitorio</a:t>
            </a:r>
            <a:endParaRPr/>
          </a:p>
        </p:txBody>
      </p:sp>
      <p:sp>
        <p:nvSpPr>
          <p:cNvPr id="2909" name="Google Shape;2909;p30"/>
          <p:cNvSpPr txBox="1"/>
          <p:nvPr/>
        </p:nvSpPr>
        <p:spPr>
          <a:xfrm>
            <a:off x="1619250" y="1670149"/>
            <a:ext cx="69224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46,45 m²</a:t>
            </a:r>
            <a:endParaRPr/>
          </a:p>
        </p:txBody>
      </p:sp>
      <p:sp>
        <p:nvSpPr>
          <p:cNvPr id="2910" name="Google Shape;2910;p30"/>
          <p:cNvSpPr txBox="1"/>
          <p:nvPr/>
        </p:nvSpPr>
        <p:spPr>
          <a:xfrm>
            <a:off x="1619250" y="1960662"/>
            <a:ext cx="163623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Estar-comedor y cocina</a:t>
            </a:r>
            <a:endParaRPr/>
          </a:p>
        </p:txBody>
      </p:sp>
      <p:sp>
        <p:nvSpPr>
          <p:cNvPr id="2911" name="Google Shape;2911;p30"/>
          <p:cNvSpPr txBox="1"/>
          <p:nvPr/>
        </p:nvSpPr>
        <p:spPr>
          <a:xfrm>
            <a:off x="1619250" y="2251174"/>
            <a:ext cx="16551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2912" name="Google Shape;2912;p30"/>
          <p:cNvSpPr txBox="1"/>
          <p:nvPr/>
        </p:nvSpPr>
        <p:spPr>
          <a:xfrm>
            <a:off x="1619250" y="2541687"/>
            <a:ext cx="16551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2913" name="Google Shape;2913;p30"/>
          <p:cNvSpPr txBox="1"/>
          <p:nvPr/>
        </p:nvSpPr>
        <p:spPr>
          <a:xfrm>
            <a:off x="1619250" y="2832199"/>
            <a:ext cx="124484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No (pisos 16 al 30)</a:t>
            </a:r>
            <a:endParaRPr/>
          </a:p>
        </p:txBody>
      </p:sp>
      <p:sp>
        <p:nvSpPr>
          <p:cNvPr id="2914" name="Google Shape;2914;p30"/>
          <p:cNvSpPr txBox="1"/>
          <p:nvPr/>
        </p:nvSpPr>
        <p:spPr>
          <a:xfrm>
            <a:off x="1619250" y="3122712"/>
            <a:ext cx="68307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Suroeste</a:t>
            </a:r>
            <a:endParaRPr/>
          </a:p>
        </p:txBody>
      </p:sp>
      <p:sp>
        <p:nvSpPr>
          <p:cNvPr id="2915" name="Google Shape;2915;p30"/>
          <p:cNvSpPr txBox="1"/>
          <p:nvPr/>
        </p:nvSpPr>
        <p:spPr>
          <a:xfrm>
            <a:off x="742950" y="3991868"/>
            <a:ext cx="462576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19E</a:t>
            </a:r>
            <a:endParaRPr/>
          </a:p>
        </p:txBody>
      </p:sp>
      <p:sp>
        <p:nvSpPr>
          <p:cNvPr id="2916" name="Google Shape;2916;p30"/>
          <p:cNvSpPr txBox="1"/>
          <p:nvPr/>
        </p:nvSpPr>
        <p:spPr>
          <a:xfrm>
            <a:off x="1219200" y="4010918"/>
            <a:ext cx="62740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19</a:t>
            </a:r>
            <a:endParaRPr/>
          </a:p>
        </p:txBody>
      </p:sp>
      <p:sp>
        <p:nvSpPr>
          <p:cNvPr id="2917" name="Google Shape;2917;p30"/>
          <p:cNvSpPr txBox="1"/>
          <p:nvPr/>
        </p:nvSpPr>
        <p:spPr>
          <a:xfrm>
            <a:off x="2848273" y="4010918"/>
            <a:ext cx="1059621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120.178</a:t>
            </a:r>
            <a:endParaRPr/>
          </a:p>
        </p:txBody>
      </p:sp>
      <p:sp>
        <p:nvSpPr>
          <p:cNvPr id="2918" name="Google Shape;2918;p30"/>
          <p:cNvSpPr txBox="1"/>
          <p:nvPr/>
        </p:nvSpPr>
        <p:spPr>
          <a:xfrm>
            <a:off x="1219200" y="4215705"/>
            <a:ext cx="7112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Sin balcón</a:t>
            </a:r>
            <a:endParaRPr/>
          </a:p>
        </p:txBody>
      </p:sp>
      <p:sp>
        <p:nvSpPr>
          <p:cNvPr id="2919" name="Google Shape;2919;p30"/>
          <p:cNvSpPr txBox="1"/>
          <p:nvPr/>
        </p:nvSpPr>
        <p:spPr>
          <a:xfrm>
            <a:off x="609600" y="4590901"/>
            <a:ext cx="328366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*Consultar disponibilidad con lista de precios en </a:t>
            </a:r>
            <a:endParaRPr/>
          </a:p>
        </p:txBody>
      </p:sp>
      <p:sp>
        <p:nvSpPr>
          <p:cNvPr id="2920" name="Google Shape;2920;p30"/>
          <p:cNvSpPr txBox="1"/>
          <p:nvPr/>
        </p:nvSpPr>
        <p:spPr>
          <a:xfrm>
            <a:off x="609600" y="4762351"/>
            <a:ext cx="86878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tiempo real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4" name="Shape 2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19.jpg" id="2925" name="Google Shape;292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9-z0-00.png" id="2926" name="Google Shape;2926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67200" y="607483"/>
            <a:ext cx="3663950" cy="2779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9-z0-01.png" id="2927" name="Google Shape;2927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18450" y="607483"/>
            <a:ext cx="3663950" cy="2779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9-z0-02.png" id="2928" name="Google Shape;2928;p3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67200" y="3373967"/>
            <a:ext cx="3663950" cy="2777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19-z0-03.png" id="2929" name="Google Shape;2929;p3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918450" y="3373967"/>
            <a:ext cx="3663950" cy="2777067"/>
          </a:xfrm>
          <a:prstGeom prst="rect">
            <a:avLst/>
          </a:prstGeom>
          <a:noFill/>
          <a:ln>
            <a:noFill/>
          </a:ln>
        </p:spPr>
      </p:pic>
      <p:sp>
        <p:nvSpPr>
          <p:cNvPr id="2930" name="Google Shape;2930;p31"/>
          <p:cNvSpPr txBox="1"/>
          <p:nvPr/>
        </p:nvSpPr>
        <p:spPr>
          <a:xfrm>
            <a:off x="609600" y="504825"/>
            <a:ext cx="14808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2931" name="Google Shape;2931;p31"/>
          <p:cNvSpPr txBox="1"/>
          <p:nvPr/>
        </p:nvSpPr>
        <p:spPr>
          <a:xfrm>
            <a:off x="705148" y="504825"/>
            <a:ext cx="1388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</a:t>
            </a:r>
            <a:endParaRPr/>
          </a:p>
        </p:txBody>
      </p:sp>
      <p:sp>
        <p:nvSpPr>
          <p:cNvPr id="2932" name="Google Shape;2932;p31"/>
          <p:cNvSpPr txBox="1"/>
          <p:nvPr/>
        </p:nvSpPr>
        <p:spPr>
          <a:xfrm>
            <a:off x="845493" y="504825"/>
            <a:ext cx="18246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—</a:t>
            </a:r>
            <a:endParaRPr/>
          </a:p>
        </p:txBody>
      </p:sp>
      <p:sp>
        <p:nvSpPr>
          <p:cNvPr id="2933" name="Google Shape;2933;p31"/>
          <p:cNvSpPr txBox="1"/>
          <p:nvPr/>
        </p:nvSpPr>
        <p:spPr>
          <a:xfrm>
            <a:off x="1029444" y="504825"/>
            <a:ext cx="15284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2934" name="Google Shape;2934;p31"/>
          <p:cNvSpPr txBox="1"/>
          <p:nvPr/>
        </p:nvSpPr>
        <p:spPr>
          <a:xfrm>
            <a:off x="1129754" y="504825"/>
            <a:ext cx="14049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2935" name="Google Shape;2935;p31"/>
          <p:cNvSpPr txBox="1"/>
          <p:nvPr/>
        </p:nvSpPr>
        <p:spPr>
          <a:xfrm>
            <a:off x="1217712" y="504825"/>
            <a:ext cx="1561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2936" name="Google Shape;2936;p31"/>
          <p:cNvSpPr txBox="1"/>
          <p:nvPr/>
        </p:nvSpPr>
        <p:spPr>
          <a:xfrm>
            <a:off x="1321296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2937" name="Google Shape;2937;p31"/>
          <p:cNvSpPr txBox="1"/>
          <p:nvPr/>
        </p:nvSpPr>
        <p:spPr>
          <a:xfrm>
            <a:off x="1431280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2938" name="Google Shape;2938;p31"/>
          <p:cNvSpPr txBox="1"/>
          <p:nvPr/>
        </p:nvSpPr>
        <p:spPr>
          <a:xfrm>
            <a:off x="1544687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2939" name="Google Shape;2939;p31"/>
          <p:cNvSpPr txBox="1"/>
          <p:nvPr/>
        </p:nvSpPr>
        <p:spPr>
          <a:xfrm>
            <a:off x="1689795" y="504825"/>
            <a:ext cx="14927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2940" name="Google Shape;2940;p31"/>
          <p:cNvSpPr txBox="1"/>
          <p:nvPr/>
        </p:nvSpPr>
        <p:spPr>
          <a:xfrm>
            <a:off x="1786533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2941" name="Google Shape;2941;p31"/>
          <p:cNvSpPr txBox="1"/>
          <p:nvPr/>
        </p:nvSpPr>
        <p:spPr>
          <a:xfrm>
            <a:off x="1899940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2942" name="Google Shape;2942;p31"/>
          <p:cNvSpPr txBox="1"/>
          <p:nvPr/>
        </p:nvSpPr>
        <p:spPr>
          <a:xfrm>
            <a:off x="2063948" y="504825"/>
            <a:ext cx="17770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</a:t>
            </a:r>
            <a:endParaRPr/>
          </a:p>
        </p:txBody>
      </p:sp>
      <p:sp>
        <p:nvSpPr>
          <p:cNvPr id="2943" name="Google Shape;2943;p31"/>
          <p:cNvSpPr txBox="1"/>
          <p:nvPr/>
        </p:nvSpPr>
        <p:spPr>
          <a:xfrm>
            <a:off x="2189113" y="504825"/>
            <a:ext cx="14793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2944" name="Google Shape;2944;p31"/>
          <p:cNvSpPr txBox="1"/>
          <p:nvPr/>
        </p:nvSpPr>
        <p:spPr>
          <a:xfrm>
            <a:off x="2284512" y="504825"/>
            <a:ext cx="16430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2945" name="Google Shape;2945;p31"/>
          <p:cNvSpPr txBox="1"/>
          <p:nvPr/>
        </p:nvSpPr>
        <p:spPr>
          <a:xfrm>
            <a:off x="2396282" y="504825"/>
            <a:ext cx="1110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2946" name="Google Shape;2946;p31"/>
          <p:cNvSpPr txBox="1"/>
          <p:nvPr/>
        </p:nvSpPr>
        <p:spPr>
          <a:xfrm>
            <a:off x="2454771" y="504825"/>
            <a:ext cx="16326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2947" name="Google Shape;2947;p31"/>
          <p:cNvSpPr txBox="1"/>
          <p:nvPr/>
        </p:nvSpPr>
        <p:spPr>
          <a:xfrm>
            <a:off x="2565499" y="504825"/>
            <a:ext cx="15597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2948" name="Google Shape;2948;p31"/>
          <p:cNvSpPr txBox="1"/>
          <p:nvPr/>
        </p:nvSpPr>
        <p:spPr>
          <a:xfrm>
            <a:off x="2668935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2949" name="Google Shape;2949;p31"/>
          <p:cNvSpPr txBox="1"/>
          <p:nvPr/>
        </p:nvSpPr>
        <p:spPr>
          <a:xfrm>
            <a:off x="609600" y="1260574"/>
            <a:ext cx="14108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2950" name="Google Shape;2950;p31"/>
          <p:cNvSpPr txBox="1"/>
          <p:nvPr/>
        </p:nvSpPr>
        <p:spPr>
          <a:xfrm>
            <a:off x="693390" y="1260574"/>
            <a:ext cx="11013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951" name="Google Shape;2951;p31"/>
          <p:cNvSpPr txBox="1"/>
          <p:nvPr/>
        </p:nvSpPr>
        <p:spPr>
          <a:xfrm>
            <a:off x="746224" y="1260574"/>
            <a:ext cx="1576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2952" name="Google Shape;2952;p31"/>
          <p:cNvSpPr txBox="1"/>
          <p:nvPr/>
        </p:nvSpPr>
        <p:spPr>
          <a:xfrm>
            <a:off x="846534" y="1260574"/>
            <a:ext cx="1714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953" name="Google Shape;2953;p31"/>
          <p:cNvSpPr txBox="1"/>
          <p:nvPr/>
        </p:nvSpPr>
        <p:spPr>
          <a:xfrm>
            <a:off x="960686" y="1260574"/>
            <a:ext cx="14138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2954" name="Google Shape;2954;p31"/>
          <p:cNvSpPr txBox="1"/>
          <p:nvPr/>
        </p:nvSpPr>
        <p:spPr>
          <a:xfrm>
            <a:off x="1044773" y="1260574"/>
            <a:ext cx="1714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955" name="Google Shape;2955;p31"/>
          <p:cNvSpPr txBox="1"/>
          <p:nvPr/>
        </p:nvSpPr>
        <p:spPr>
          <a:xfrm>
            <a:off x="1158925" y="1260574"/>
            <a:ext cx="1640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2956" name="Google Shape;2956;p31"/>
          <p:cNvSpPr txBox="1"/>
          <p:nvPr/>
        </p:nvSpPr>
        <p:spPr>
          <a:xfrm>
            <a:off x="1265634" y="1260574"/>
            <a:ext cx="10998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Í</a:t>
            </a:r>
            <a:endParaRPr/>
          </a:p>
        </p:txBody>
      </p:sp>
      <p:sp>
        <p:nvSpPr>
          <p:cNvPr id="2957" name="Google Shape;2957;p31"/>
          <p:cNvSpPr txBox="1"/>
          <p:nvPr/>
        </p:nvSpPr>
        <p:spPr>
          <a:xfrm>
            <a:off x="1318320" y="1260574"/>
            <a:ext cx="1576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958" name="Google Shape;2958;p31"/>
          <p:cNvSpPr txBox="1"/>
          <p:nvPr/>
        </p:nvSpPr>
        <p:spPr>
          <a:xfrm>
            <a:off x="1466999" y="1260574"/>
            <a:ext cx="10998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959" name="Google Shape;2959;p31"/>
          <p:cNvSpPr txBox="1"/>
          <p:nvPr/>
        </p:nvSpPr>
        <p:spPr>
          <a:xfrm>
            <a:off x="1568053" y="1260574"/>
            <a:ext cx="10432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2960" name="Google Shape;2960;p31"/>
          <p:cNvSpPr txBox="1"/>
          <p:nvPr/>
        </p:nvSpPr>
        <p:spPr>
          <a:xfrm>
            <a:off x="1663452" y="1260574"/>
            <a:ext cx="14838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/>
          </a:p>
        </p:txBody>
      </p:sp>
      <p:sp>
        <p:nvSpPr>
          <p:cNvPr id="2961" name="Google Shape;2961;p31"/>
          <p:cNvSpPr txBox="1"/>
          <p:nvPr/>
        </p:nvSpPr>
        <p:spPr>
          <a:xfrm>
            <a:off x="1754535" y="1260574"/>
            <a:ext cx="15344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2962" name="Google Shape;2962;p31"/>
          <p:cNvSpPr txBox="1"/>
          <p:nvPr/>
        </p:nvSpPr>
        <p:spPr>
          <a:xfrm>
            <a:off x="1850678" y="1260574"/>
            <a:ext cx="9852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endParaRPr/>
          </a:p>
        </p:txBody>
      </p:sp>
      <p:sp>
        <p:nvSpPr>
          <p:cNvPr id="2963" name="Google Shape;2963;p31"/>
          <p:cNvSpPr txBox="1"/>
          <p:nvPr/>
        </p:nvSpPr>
        <p:spPr>
          <a:xfrm>
            <a:off x="1891903" y="1260574"/>
            <a:ext cx="14525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/>
          </a:p>
        </p:txBody>
      </p:sp>
      <p:sp>
        <p:nvSpPr>
          <p:cNvPr id="2964" name="Google Shape;2964;p31"/>
          <p:cNvSpPr txBox="1"/>
          <p:nvPr/>
        </p:nvSpPr>
        <p:spPr>
          <a:xfrm>
            <a:off x="2028081" y="1260574"/>
            <a:ext cx="18484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2965" name="Google Shape;2965;p31"/>
          <p:cNvSpPr txBox="1"/>
          <p:nvPr/>
        </p:nvSpPr>
        <p:spPr>
          <a:xfrm>
            <a:off x="2155627" y="1260574"/>
            <a:ext cx="12471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²</a:t>
            </a:r>
            <a:endParaRPr/>
          </a:p>
        </p:txBody>
      </p:sp>
      <p:sp>
        <p:nvSpPr>
          <p:cNvPr id="2966" name="Google Shape;2966;p31"/>
          <p:cNvSpPr txBox="1"/>
          <p:nvPr/>
        </p:nvSpPr>
        <p:spPr>
          <a:xfrm>
            <a:off x="609600" y="1679674"/>
            <a:ext cx="1195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967" name="Google Shape;2967;p31"/>
          <p:cNvSpPr txBox="1"/>
          <p:nvPr/>
        </p:nvSpPr>
        <p:spPr>
          <a:xfrm>
            <a:off x="681335" y="1679674"/>
            <a:ext cx="1366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2968" name="Google Shape;2968;p31"/>
          <p:cNvSpPr txBox="1"/>
          <p:nvPr/>
        </p:nvSpPr>
        <p:spPr>
          <a:xfrm>
            <a:off x="770186" y="1679674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2969" name="Google Shape;2969;p31"/>
          <p:cNvSpPr txBox="1"/>
          <p:nvPr/>
        </p:nvSpPr>
        <p:spPr>
          <a:xfrm>
            <a:off x="850850" y="167967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970" name="Google Shape;2970;p31"/>
          <p:cNvSpPr txBox="1"/>
          <p:nvPr/>
        </p:nvSpPr>
        <p:spPr>
          <a:xfrm>
            <a:off x="927943" y="1679674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2971" name="Google Shape;2971;p31"/>
          <p:cNvSpPr txBox="1"/>
          <p:nvPr/>
        </p:nvSpPr>
        <p:spPr>
          <a:xfrm>
            <a:off x="1010245" y="1679674"/>
            <a:ext cx="12144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2972" name="Google Shape;2972;p31"/>
          <p:cNvSpPr txBox="1"/>
          <p:nvPr/>
        </p:nvSpPr>
        <p:spPr>
          <a:xfrm>
            <a:off x="1083915" y="167967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973" name="Google Shape;2973;p31"/>
          <p:cNvSpPr txBox="1"/>
          <p:nvPr/>
        </p:nvSpPr>
        <p:spPr>
          <a:xfrm>
            <a:off x="1125885" y="1679674"/>
            <a:ext cx="1287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974" name="Google Shape;2974;p31"/>
          <p:cNvSpPr txBox="1"/>
          <p:nvPr/>
        </p:nvSpPr>
        <p:spPr>
          <a:xfrm>
            <a:off x="1206847" y="167967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975" name="Google Shape;2975;p31"/>
          <p:cNvSpPr txBox="1"/>
          <p:nvPr/>
        </p:nvSpPr>
        <p:spPr>
          <a:xfrm>
            <a:off x="1248817" y="167967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976" name="Google Shape;2976;p31"/>
          <p:cNvSpPr txBox="1"/>
          <p:nvPr/>
        </p:nvSpPr>
        <p:spPr>
          <a:xfrm>
            <a:off x="609600" y="1970187"/>
            <a:ext cx="13647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2977" name="Google Shape;2977;p31"/>
          <p:cNvSpPr txBox="1"/>
          <p:nvPr/>
        </p:nvSpPr>
        <p:spPr>
          <a:xfrm>
            <a:off x="698302" y="197018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2978" name="Google Shape;2978;p31"/>
          <p:cNvSpPr txBox="1"/>
          <p:nvPr/>
        </p:nvSpPr>
        <p:spPr>
          <a:xfrm>
            <a:off x="789087" y="1970187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2979" name="Google Shape;2979;p31"/>
          <p:cNvSpPr txBox="1"/>
          <p:nvPr/>
        </p:nvSpPr>
        <p:spPr>
          <a:xfrm>
            <a:off x="831205" y="1970187"/>
            <a:ext cx="13870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2980" name="Google Shape;2980;p31"/>
          <p:cNvSpPr txBox="1"/>
          <p:nvPr/>
        </p:nvSpPr>
        <p:spPr>
          <a:xfrm>
            <a:off x="922139" y="1970187"/>
            <a:ext cx="1294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981" name="Google Shape;2981;p31"/>
          <p:cNvSpPr txBox="1"/>
          <p:nvPr/>
        </p:nvSpPr>
        <p:spPr>
          <a:xfrm>
            <a:off x="1003846" y="1970187"/>
            <a:ext cx="13975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2982" name="Google Shape;2982;p31"/>
          <p:cNvSpPr txBox="1"/>
          <p:nvPr/>
        </p:nvSpPr>
        <p:spPr>
          <a:xfrm>
            <a:off x="1095821" y="197018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983" name="Google Shape;2983;p31"/>
          <p:cNvSpPr txBox="1"/>
          <p:nvPr/>
        </p:nvSpPr>
        <p:spPr>
          <a:xfrm>
            <a:off x="1172914" y="1970187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984" name="Google Shape;2984;p31"/>
          <p:cNvSpPr txBox="1"/>
          <p:nvPr/>
        </p:nvSpPr>
        <p:spPr>
          <a:xfrm>
            <a:off x="609600" y="2260699"/>
            <a:ext cx="13647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2985" name="Google Shape;2985;p31"/>
          <p:cNvSpPr txBox="1"/>
          <p:nvPr/>
        </p:nvSpPr>
        <p:spPr>
          <a:xfrm>
            <a:off x="698302" y="2260699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986" name="Google Shape;2986;p31"/>
          <p:cNvSpPr txBox="1"/>
          <p:nvPr/>
        </p:nvSpPr>
        <p:spPr>
          <a:xfrm>
            <a:off x="770186" y="2260699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987" name="Google Shape;2987;p31"/>
          <p:cNvSpPr txBox="1"/>
          <p:nvPr/>
        </p:nvSpPr>
        <p:spPr>
          <a:xfrm>
            <a:off x="609600" y="2551212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988" name="Google Shape;2988;p31"/>
          <p:cNvSpPr txBox="1"/>
          <p:nvPr/>
        </p:nvSpPr>
        <p:spPr>
          <a:xfrm>
            <a:off x="690265" y="2551212"/>
            <a:ext cx="12531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989" name="Google Shape;2989;p31"/>
          <p:cNvSpPr txBox="1"/>
          <p:nvPr/>
        </p:nvSpPr>
        <p:spPr>
          <a:xfrm>
            <a:off x="767804" y="2551212"/>
            <a:ext cx="1285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990" name="Google Shape;2990;p31"/>
          <p:cNvSpPr txBox="1"/>
          <p:nvPr/>
        </p:nvSpPr>
        <p:spPr>
          <a:xfrm>
            <a:off x="848618" y="2551212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2991" name="Google Shape;2991;p31"/>
          <p:cNvSpPr txBox="1"/>
          <p:nvPr/>
        </p:nvSpPr>
        <p:spPr>
          <a:xfrm>
            <a:off x="925711" y="2551212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992" name="Google Shape;2992;p31"/>
          <p:cNvSpPr txBox="1"/>
          <p:nvPr/>
        </p:nvSpPr>
        <p:spPr>
          <a:xfrm>
            <a:off x="997595" y="2551212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993" name="Google Shape;2993;p31"/>
          <p:cNvSpPr txBox="1"/>
          <p:nvPr/>
        </p:nvSpPr>
        <p:spPr>
          <a:xfrm>
            <a:off x="609600" y="2841724"/>
            <a:ext cx="13245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2994" name="Google Shape;2994;p31"/>
          <p:cNvSpPr txBox="1"/>
          <p:nvPr/>
        </p:nvSpPr>
        <p:spPr>
          <a:xfrm>
            <a:off x="694283" y="2841724"/>
            <a:ext cx="1294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2995" name="Google Shape;2995;p31"/>
          <p:cNvSpPr txBox="1"/>
          <p:nvPr/>
        </p:nvSpPr>
        <p:spPr>
          <a:xfrm>
            <a:off x="775990" y="2841724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Ñ</a:t>
            </a:r>
            <a:endParaRPr/>
          </a:p>
        </p:txBody>
      </p:sp>
      <p:sp>
        <p:nvSpPr>
          <p:cNvPr id="2996" name="Google Shape;2996;p31"/>
          <p:cNvSpPr txBox="1"/>
          <p:nvPr/>
        </p:nvSpPr>
        <p:spPr>
          <a:xfrm>
            <a:off x="866775" y="2841724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2997" name="Google Shape;2997;p31"/>
          <p:cNvSpPr txBox="1"/>
          <p:nvPr/>
        </p:nvSpPr>
        <p:spPr>
          <a:xfrm>
            <a:off x="959941" y="2841724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2998" name="Google Shape;2998;p31"/>
          <p:cNvSpPr txBox="1"/>
          <p:nvPr/>
        </p:nvSpPr>
        <p:spPr>
          <a:xfrm>
            <a:off x="609600" y="3132237"/>
            <a:ext cx="12516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2999" name="Google Shape;2999;p31"/>
          <p:cNvSpPr txBox="1"/>
          <p:nvPr/>
        </p:nvSpPr>
        <p:spPr>
          <a:xfrm>
            <a:off x="686991" y="3132237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000" name="Google Shape;3000;p31"/>
          <p:cNvSpPr txBox="1"/>
          <p:nvPr/>
        </p:nvSpPr>
        <p:spPr>
          <a:xfrm>
            <a:off x="780306" y="3132237"/>
            <a:ext cx="1285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001" name="Google Shape;3001;p31"/>
          <p:cNvSpPr txBox="1"/>
          <p:nvPr/>
        </p:nvSpPr>
        <p:spPr>
          <a:xfrm>
            <a:off x="861120" y="3132237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002" name="Google Shape;3002;p31"/>
          <p:cNvSpPr txBox="1"/>
          <p:nvPr/>
        </p:nvSpPr>
        <p:spPr>
          <a:xfrm>
            <a:off x="903238" y="313223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003" name="Google Shape;3003;p31"/>
          <p:cNvSpPr txBox="1"/>
          <p:nvPr/>
        </p:nvSpPr>
        <p:spPr>
          <a:xfrm>
            <a:off x="994023" y="3132237"/>
            <a:ext cx="1294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004" name="Google Shape;3004;p31"/>
          <p:cNvSpPr txBox="1"/>
          <p:nvPr/>
        </p:nvSpPr>
        <p:spPr>
          <a:xfrm>
            <a:off x="1075730" y="3132237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005" name="Google Shape;3005;p31"/>
          <p:cNvSpPr txBox="1"/>
          <p:nvPr/>
        </p:nvSpPr>
        <p:spPr>
          <a:xfrm>
            <a:off x="609600" y="3422749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006" name="Google Shape;3006;p31"/>
          <p:cNvSpPr txBox="1"/>
          <p:nvPr/>
        </p:nvSpPr>
        <p:spPr>
          <a:xfrm>
            <a:off x="702766" y="3422749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007" name="Google Shape;3007;p31"/>
          <p:cNvSpPr txBox="1"/>
          <p:nvPr/>
        </p:nvSpPr>
        <p:spPr>
          <a:xfrm>
            <a:off x="785068" y="3422749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008" name="Google Shape;3008;p31"/>
          <p:cNvSpPr txBox="1"/>
          <p:nvPr/>
        </p:nvSpPr>
        <p:spPr>
          <a:xfrm>
            <a:off x="827038" y="3422749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009" name="Google Shape;3009;p31"/>
          <p:cNvSpPr txBox="1"/>
          <p:nvPr/>
        </p:nvSpPr>
        <p:spPr>
          <a:xfrm>
            <a:off x="904131" y="3422749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010" name="Google Shape;3010;p31"/>
          <p:cNvSpPr txBox="1"/>
          <p:nvPr/>
        </p:nvSpPr>
        <p:spPr>
          <a:xfrm>
            <a:off x="994916" y="3422749"/>
            <a:ext cx="11251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011" name="Google Shape;3011;p31"/>
          <p:cNvSpPr txBox="1"/>
          <p:nvPr/>
        </p:nvSpPr>
        <p:spPr>
          <a:xfrm>
            <a:off x="1059656" y="3422749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012" name="Google Shape;3012;p31"/>
          <p:cNvSpPr txBox="1"/>
          <p:nvPr/>
        </p:nvSpPr>
        <p:spPr>
          <a:xfrm>
            <a:off x="1140321" y="3422749"/>
            <a:ext cx="1285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013" name="Google Shape;3013;p31"/>
          <p:cNvSpPr txBox="1"/>
          <p:nvPr/>
        </p:nvSpPr>
        <p:spPr>
          <a:xfrm>
            <a:off x="1221135" y="3422749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014" name="Google Shape;3014;p31"/>
          <p:cNvSpPr txBox="1"/>
          <p:nvPr/>
        </p:nvSpPr>
        <p:spPr>
          <a:xfrm>
            <a:off x="1263253" y="3422749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3015" name="Google Shape;3015;p31"/>
          <p:cNvSpPr txBox="1"/>
          <p:nvPr/>
        </p:nvSpPr>
        <p:spPr>
          <a:xfrm>
            <a:off x="1356568" y="3422749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016" name="Google Shape;3016;p31"/>
          <p:cNvSpPr txBox="1"/>
          <p:nvPr/>
        </p:nvSpPr>
        <p:spPr>
          <a:xfrm>
            <a:off x="742950" y="3941862"/>
            <a:ext cx="1526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3017" name="Google Shape;3017;p31"/>
          <p:cNvSpPr txBox="1"/>
          <p:nvPr/>
        </p:nvSpPr>
        <p:spPr>
          <a:xfrm>
            <a:off x="845493" y="3941862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3018" name="Google Shape;3018;p31"/>
          <p:cNvSpPr txBox="1"/>
          <p:nvPr/>
        </p:nvSpPr>
        <p:spPr>
          <a:xfrm>
            <a:off x="897434" y="3941862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3019" name="Google Shape;3019;p31"/>
          <p:cNvSpPr txBox="1"/>
          <p:nvPr/>
        </p:nvSpPr>
        <p:spPr>
          <a:xfrm>
            <a:off x="980331" y="3941862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3020" name="Google Shape;3020;p31"/>
          <p:cNvSpPr txBox="1"/>
          <p:nvPr/>
        </p:nvSpPr>
        <p:spPr>
          <a:xfrm>
            <a:off x="1072902" y="3941862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3021" name="Google Shape;3021;p31"/>
          <p:cNvSpPr txBox="1"/>
          <p:nvPr/>
        </p:nvSpPr>
        <p:spPr>
          <a:xfrm>
            <a:off x="1177082" y="3941862"/>
            <a:ext cx="1512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3022" name="Google Shape;3022;p31"/>
          <p:cNvSpPr txBox="1"/>
          <p:nvPr/>
        </p:nvSpPr>
        <p:spPr>
          <a:xfrm>
            <a:off x="1278136" y="3941862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3023" name="Google Shape;3023;p31"/>
          <p:cNvSpPr txBox="1"/>
          <p:nvPr/>
        </p:nvSpPr>
        <p:spPr>
          <a:xfrm>
            <a:off x="1330077" y="3941862"/>
            <a:ext cx="14614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3024" name="Google Shape;3024;p31"/>
          <p:cNvSpPr txBox="1"/>
          <p:nvPr/>
        </p:nvSpPr>
        <p:spPr>
          <a:xfrm>
            <a:off x="1426071" y="3941862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3025" name="Google Shape;3025;p31"/>
          <p:cNvSpPr txBox="1"/>
          <p:nvPr/>
        </p:nvSpPr>
        <p:spPr>
          <a:xfrm>
            <a:off x="1505992" y="3941862"/>
            <a:ext cx="13722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3026" name="Google Shape;3026;p31"/>
          <p:cNvSpPr txBox="1"/>
          <p:nvPr/>
        </p:nvSpPr>
        <p:spPr>
          <a:xfrm>
            <a:off x="1593056" y="3941862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3027" name="Google Shape;3027;p31"/>
          <p:cNvSpPr txBox="1"/>
          <p:nvPr/>
        </p:nvSpPr>
        <p:spPr>
          <a:xfrm>
            <a:off x="3037731" y="3932337"/>
            <a:ext cx="13022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</a:t>
            </a:r>
            <a:endParaRPr/>
          </a:p>
        </p:txBody>
      </p:sp>
      <p:sp>
        <p:nvSpPr>
          <p:cNvPr id="3028" name="Google Shape;3028;p31"/>
          <p:cNvSpPr txBox="1"/>
          <p:nvPr/>
        </p:nvSpPr>
        <p:spPr>
          <a:xfrm>
            <a:off x="3115419" y="3932337"/>
            <a:ext cx="10060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</a:t>
            </a:r>
            <a:endParaRPr/>
          </a:p>
        </p:txBody>
      </p:sp>
      <p:sp>
        <p:nvSpPr>
          <p:cNvPr id="3029" name="Google Shape;3029;p31"/>
          <p:cNvSpPr txBox="1"/>
          <p:nvPr/>
        </p:nvSpPr>
        <p:spPr>
          <a:xfrm>
            <a:off x="3163491" y="3932337"/>
            <a:ext cx="12293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</a:t>
            </a:r>
            <a:endParaRPr/>
          </a:p>
        </p:txBody>
      </p:sp>
      <p:sp>
        <p:nvSpPr>
          <p:cNvPr id="3030" name="Google Shape;3030;p31"/>
          <p:cNvSpPr txBox="1"/>
          <p:nvPr/>
        </p:nvSpPr>
        <p:spPr>
          <a:xfrm>
            <a:off x="3233886" y="3932337"/>
            <a:ext cx="1180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</a:t>
            </a:r>
            <a:endParaRPr/>
          </a:p>
        </p:txBody>
      </p:sp>
      <p:sp>
        <p:nvSpPr>
          <p:cNvPr id="3031" name="Google Shape;3031;p31"/>
          <p:cNvSpPr txBox="1"/>
          <p:nvPr/>
        </p:nvSpPr>
        <p:spPr>
          <a:xfrm>
            <a:off x="3299371" y="3932337"/>
            <a:ext cx="879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</a:t>
            </a:r>
            <a:endParaRPr/>
          </a:p>
        </p:txBody>
      </p:sp>
      <p:sp>
        <p:nvSpPr>
          <p:cNvPr id="3032" name="Google Shape;3032;p31"/>
          <p:cNvSpPr txBox="1"/>
          <p:nvPr/>
        </p:nvSpPr>
        <p:spPr>
          <a:xfrm>
            <a:off x="3334792" y="3932337"/>
            <a:ext cx="12546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/>
          </a:p>
        </p:txBody>
      </p:sp>
      <p:sp>
        <p:nvSpPr>
          <p:cNvPr id="3033" name="Google Shape;3033;p31"/>
          <p:cNvSpPr txBox="1"/>
          <p:nvPr/>
        </p:nvSpPr>
        <p:spPr>
          <a:xfrm>
            <a:off x="3442097" y="3932337"/>
            <a:ext cx="10031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endParaRPr/>
          </a:p>
        </p:txBody>
      </p:sp>
      <p:sp>
        <p:nvSpPr>
          <p:cNvPr id="3034" name="Google Shape;3034;p31"/>
          <p:cNvSpPr txBox="1"/>
          <p:nvPr/>
        </p:nvSpPr>
        <p:spPr>
          <a:xfrm>
            <a:off x="3489871" y="3932337"/>
            <a:ext cx="12531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/>
          </a:p>
        </p:txBody>
      </p:sp>
      <p:sp>
        <p:nvSpPr>
          <p:cNvPr id="3035" name="Google Shape;3035;p31"/>
          <p:cNvSpPr txBox="1"/>
          <p:nvPr/>
        </p:nvSpPr>
        <p:spPr>
          <a:xfrm>
            <a:off x="3562648" y="3932337"/>
            <a:ext cx="10016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endParaRPr/>
          </a:p>
        </p:txBody>
      </p:sp>
      <p:sp>
        <p:nvSpPr>
          <p:cNvPr id="3036" name="Google Shape;3036;p31"/>
          <p:cNvSpPr txBox="1"/>
          <p:nvPr/>
        </p:nvSpPr>
        <p:spPr>
          <a:xfrm>
            <a:off x="3610273" y="3932337"/>
            <a:ext cx="12144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</a:t>
            </a:r>
            <a:endParaRPr/>
          </a:p>
        </p:txBody>
      </p:sp>
      <p:sp>
        <p:nvSpPr>
          <p:cNvPr id="3037" name="Google Shape;3037;p31"/>
          <p:cNvSpPr txBox="1"/>
          <p:nvPr/>
        </p:nvSpPr>
        <p:spPr>
          <a:xfrm>
            <a:off x="3679180" y="3932337"/>
            <a:ext cx="879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</a:t>
            </a:r>
            <a:endParaRPr/>
          </a:p>
        </p:txBody>
      </p:sp>
      <p:sp>
        <p:nvSpPr>
          <p:cNvPr id="3038" name="Google Shape;3038;p31"/>
          <p:cNvSpPr txBox="1"/>
          <p:nvPr/>
        </p:nvSpPr>
        <p:spPr>
          <a:xfrm>
            <a:off x="2552849" y="6186339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039" name="Google Shape;3039;p31"/>
          <p:cNvSpPr txBox="1"/>
          <p:nvPr/>
        </p:nvSpPr>
        <p:spPr>
          <a:xfrm>
            <a:off x="2590651" y="6186339"/>
            <a:ext cx="13692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040" name="Google Shape;3040;p31"/>
          <p:cNvSpPr txBox="1"/>
          <p:nvPr/>
        </p:nvSpPr>
        <p:spPr>
          <a:xfrm>
            <a:off x="2684562" y="6186339"/>
            <a:ext cx="11563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041" name="Google Shape;3041;p31"/>
          <p:cNvSpPr txBox="1"/>
          <p:nvPr/>
        </p:nvSpPr>
        <p:spPr>
          <a:xfrm>
            <a:off x="2757190" y="6186339"/>
            <a:ext cx="12129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3042" name="Google Shape;3042;p31"/>
          <p:cNvSpPr txBox="1"/>
          <p:nvPr/>
        </p:nvSpPr>
        <p:spPr>
          <a:xfrm>
            <a:off x="2835473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043" name="Google Shape;3043;p31"/>
          <p:cNvSpPr txBox="1"/>
          <p:nvPr/>
        </p:nvSpPr>
        <p:spPr>
          <a:xfrm>
            <a:off x="2904827" y="6186339"/>
            <a:ext cx="12471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044" name="Google Shape;3044;p31"/>
          <p:cNvSpPr txBox="1"/>
          <p:nvPr/>
        </p:nvSpPr>
        <p:spPr>
          <a:xfrm>
            <a:off x="3021062" y="6186339"/>
            <a:ext cx="11697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045" name="Google Shape;3045;p31"/>
          <p:cNvSpPr txBox="1"/>
          <p:nvPr/>
        </p:nvSpPr>
        <p:spPr>
          <a:xfrm>
            <a:off x="3095030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046" name="Google Shape;3046;p31"/>
          <p:cNvSpPr txBox="1"/>
          <p:nvPr/>
        </p:nvSpPr>
        <p:spPr>
          <a:xfrm>
            <a:off x="3164384" y="6186339"/>
            <a:ext cx="10924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3047" name="Google Shape;3047;p31"/>
          <p:cNvSpPr txBox="1"/>
          <p:nvPr/>
        </p:nvSpPr>
        <p:spPr>
          <a:xfrm>
            <a:off x="3230612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048" name="Google Shape;3048;p31"/>
          <p:cNvSpPr txBox="1"/>
          <p:nvPr/>
        </p:nvSpPr>
        <p:spPr>
          <a:xfrm>
            <a:off x="3299966" y="6186339"/>
            <a:ext cx="11712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049" name="Google Shape;3049;p31"/>
          <p:cNvSpPr txBox="1"/>
          <p:nvPr/>
        </p:nvSpPr>
        <p:spPr>
          <a:xfrm>
            <a:off x="3374082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050" name="Google Shape;3050;p31"/>
          <p:cNvSpPr txBox="1"/>
          <p:nvPr/>
        </p:nvSpPr>
        <p:spPr>
          <a:xfrm>
            <a:off x="3443436" y="6186339"/>
            <a:ext cx="12471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051" name="Google Shape;3051;p31"/>
          <p:cNvSpPr txBox="1"/>
          <p:nvPr/>
        </p:nvSpPr>
        <p:spPr>
          <a:xfrm>
            <a:off x="3525143" y="6186339"/>
            <a:ext cx="11578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052" name="Google Shape;3052;p31"/>
          <p:cNvSpPr txBox="1"/>
          <p:nvPr/>
        </p:nvSpPr>
        <p:spPr>
          <a:xfrm>
            <a:off x="3597920" y="6186339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053" name="Google Shape;3053;p31"/>
          <p:cNvSpPr txBox="1"/>
          <p:nvPr/>
        </p:nvSpPr>
        <p:spPr>
          <a:xfrm>
            <a:off x="3635722" y="6186339"/>
            <a:ext cx="11653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054" name="Google Shape;3054;p31"/>
          <p:cNvSpPr txBox="1"/>
          <p:nvPr/>
        </p:nvSpPr>
        <p:spPr>
          <a:xfrm>
            <a:off x="3709243" y="6186339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3055" name="Google Shape;3055;p31"/>
          <p:cNvSpPr txBox="1"/>
          <p:nvPr/>
        </p:nvSpPr>
        <p:spPr>
          <a:xfrm>
            <a:off x="9507587" y="6255544"/>
            <a:ext cx="11563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3056" name="Google Shape;3056;p31"/>
          <p:cNvSpPr txBox="1"/>
          <p:nvPr/>
        </p:nvSpPr>
        <p:spPr>
          <a:xfrm>
            <a:off x="9577834" y="6255544"/>
            <a:ext cx="7530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3057" name="Google Shape;3057;p31"/>
          <p:cNvSpPr txBox="1"/>
          <p:nvPr/>
        </p:nvSpPr>
        <p:spPr>
          <a:xfrm>
            <a:off x="9607748" y="6255544"/>
            <a:ext cx="10418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058" name="Google Shape;3058;p31"/>
          <p:cNvSpPr txBox="1"/>
          <p:nvPr/>
        </p:nvSpPr>
        <p:spPr>
          <a:xfrm>
            <a:off x="9666536" y="6255544"/>
            <a:ext cx="11206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059" name="Google Shape;3059;p31"/>
          <p:cNvSpPr txBox="1"/>
          <p:nvPr/>
        </p:nvSpPr>
        <p:spPr>
          <a:xfrm>
            <a:off x="9733211" y="6255544"/>
            <a:ext cx="10745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060" name="Google Shape;3060;p31"/>
          <p:cNvSpPr txBox="1"/>
          <p:nvPr/>
        </p:nvSpPr>
        <p:spPr>
          <a:xfrm>
            <a:off x="9795272" y="6255544"/>
            <a:ext cx="951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061" name="Google Shape;3061;p31"/>
          <p:cNvSpPr txBox="1"/>
          <p:nvPr/>
        </p:nvSpPr>
        <p:spPr>
          <a:xfrm>
            <a:off x="9874151" y="6255544"/>
            <a:ext cx="8587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062" name="Google Shape;3062;p31"/>
          <p:cNvSpPr txBox="1"/>
          <p:nvPr/>
        </p:nvSpPr>
        <p:spPr>
          <a:xfrm>
            <a:off x="9914632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063" name="Google Shape;3063;p31"/>
          <p:cNvSpPr txBox="1"/>
          <p:nvPr/>
        </p:nvSpPr>
        <p:spPr>
          <a:xfrm>
            <a:off x="9974759" y="6255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3064" name="Google Shape;3064;p31"/>
          <p:cNvSpPr txBox="1"/>
          <p:nvPr/>
        </p:nvSpPr>
        <p:spPr>
          <a:xfrm>
            <a:off x="10010180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065" name="Google Shape;3065;p31"/>
          <p:cNvSpPr txBox="1"/>
          <p:nvPr/>
        </p:nvSpPr>
        <p:spPr>
          <a:xfrm>
            <a:off x="10070157" y="6255544"/>
            <a:ext cx="8602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066" name="Google Shape;3066;p31"/>
          <p:cNvSpPr txBox="1"/>
          <p:nvPr/>
        </p:nvSpPr>
        <p:spPr>
          <a:xfrm>
            <a:off x="10110788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067" name="Google Shape;3067;p31"/>
          <p:cNvSpPr txBox="1"/>
          <p:nvPr/>
        </p:nvSpPr>
        <p:spPr>
          <a:xfrm>
            <a:off x="10170914" y="6255544"/>
            <a:ext cx="1119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068" name="Google Shape;3068;p31"/>
          <p:cNvSpPr txBox="1"/>
          <p:nvPr/>
        </p:nvSpPr>
        <p:spPr>
          <a:xfrm>
            <a:off x="10237440" y="6255544"/>
            <a:ext cx="10105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069" name="Google Shape;3069;p31"/>
          <p:cNvSpPr txBox="1"/>
          <p:nvPr/>
        </p:nvSpPr>
        <p:spPr>
          <a:xfrm>
            <a:off x="10293102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070" name="Google Shape;3070;p31"/>
          <p:cNvSpPr txBox="1"/>
          <p:nvPr/>
        </p:nvSpPr>
        <p:spPr>
          <a:xfrm>
            <a:off x="10322868" y="6255544"/>
            <a:ext cx="1043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071" name="Google Shape;3071;p31"/>
          <p:cNvSpPr txBox="1"/>
          <p:nvPr/>
        </p:nvSpPr>
        <p:spPr>
          <a:xfrm>
            <a:off x="10381804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3072" name="Google Shape;3072;p31"/>
          <p:cNvSpPr txBox="1"/>
          <p:nvPr/>
        </p:nvSpPr>
        <p:spPr>
          <a:xfrm>
            <a:off x="10411569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073" name="Google Shape;3073;p31"/>
          <p:cNvSpPr txBox="1"/>
          <p:nvPr/>
        </p:nvSpPr>
        <p:spPr>
          <a:xfrm>
            <a:off x="10471547" y="6255544"/>
            <a:ext cx="951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074" name="Google Shape;3074;p31"/>
          <p:cNvSpPr txBox="1"/>
          <p:nvPr/>
        </p:nvSpPr>
        <p:spPr>
          <a:xfrm>
            <a:off x="10550426" y="6255544"/>
            <a:ext cx="736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3075" name="Google Shape;3075;p31"/>
          <p:cNvSpPr txBox="1"/>
          <p:nvPr/>
        </p:nvSpPr>
        <p:spPr>
          <a:xfrm>
            <a:off x="10607873" y="6255544"/>
            <a:ext cx="14674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076" name="Google Shape;3076;p31"/>
          <p:cNvSpPr txBox="1"/>
          <p:nvPr/>
        </p:nvSpPr>
        <p:spPr>
          <a:xfrm>
            <a:off x="10709225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077" name="Google Shape;3077;p31"/>
          <p:cNvSpPr txBox="1"/>
          <p:nvPr/>
        </p:nvSpPr>
        <p:spPr>
          <a:xfrm>
            <a:off x="10769352" y="6255544"/>
            <a:ext cx="11221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3078" name="Google Shape;3078;p31"/>
          <p:cNvSpPr txBox="1"/>
          <p:nvPr/>
        </p:nvSpPr>
        <p:spPr>
          <a:xfrm>
            <a:off x="10836176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079" name="Google Shape;3079;p31"/>
          <p:cNvSpPr txBox="1"/>
          <p:nvPr/>
        </p:nvSpPr>
        <p:spPr>
          <a:xfrm>
            <a:off x="10865941" y="6255544"/>
            <a:ext cx="11221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3080" name="Google Shape;3080;p31"/>
          <p:cNvSpPr txBox="1"/>
          <p:nvPr/>
        </p:nvSpPr>
        <p:spPr>
          <a:xfrm>
            <a:off x="10932765" y="6255544"/>
            <a:ext cx="10418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081" name="Google Shape;3081;p31"/>
          <p:cNvSpPr txBox="1"/>
          <p:nvPr/>
        </p:nvSpPr>
        <p:spPr>
          <a:xfrm>
            <a:off x="10991552" y="6255544"/>
            <a:ext cx="949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082" name="Google Shape;3082;p31"/>
          <p:cNvSpPr txBox="1"/>
          <p:nvPr/>
        </p:nvSpPr>
        <p:spPr>
          <a:xfrm>
            <a:off x="11070431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083" name="Google Shape;3083;p31"/>
          <p:cNvSpPr txBox="1"/>
          <p:nvPr/>
        </p:nvSpPr>
        <p:spPr>
          <a:xfrm>
            <a:off x="11130409" y="6255544"/>
            <a:ext cx="11206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084" name="Google Shape;3084;p31"/>
          <p:cNvSpPr txBox="1"/>
          <p:nvPr/>
        </p:nvSpPr>
        <p:spPr>
          <a:xfrm>
            <a:off x="11226254" y="6255544"/>
            <a:ext cx="14674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085" name="Google Shape;3085;p31"/>
          <p:cNvSpPr txBox="1"/>
          <p:nvPr/>
        </p:nvSpPr>
        <p:spPr>
          <a:xfrm>
            <a:off x="11327606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086" name="Google Shape;3086;p31"/>
          <p:cNvSpPr txBox="1"/>
          <p:nvPr/>
        </p:nvSpPr>
        <p:spPr>
          <a:xfrm>
            <a:off x="11387733" y="6255544"/>
            <a:ext cx="8751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087" name="Google Shape;3087;p31"/>
          <p:cNvSpPr txBox="1"/>
          <p:nvPr/>
        </p:nvSpPr>
        <p:spPr>
          <a:xfrm>
            <a:off x="11429851" y="6255544"/>
            <a:ext cx="8602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088" name="Google Shape;3088;p31"/>
          <p:cNvSpPr txBox="1"/>
          <p:nvPr/>
        </p:nvSpPr>
        <p:spPr>
          <a:xfrm>
            <a:off x="11470481" y="6255544"/>
            <a:ext cx="10760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089" name="Google Shape;3089;p31"/>
          <p:cNvSpPr txBox="1"/>
          <p:nvPr/>
        </p:nvSpPr>
        <p:spPr>
          <a:xfrm>
            <a:off x="11532691" y="6255544"/>
            <a:ext cx="949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090" name="Google Shape;3090;p31"/>
          <p:cNvSpPr txBox="1"/>
          <p:nvPr/>
        </p:nvSpPr>
        <p:spPr>
          <a:xfrm>
            <a:off x="9099947" y="6624638"/>
            <a:ext cx="1727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Æ</a:t>
            </a:r>
            <a:endParaRPr/>
          </a:p>
        </p:txBody>
      </p:sp>
      <p:sp>
        <p:nvSpPr>
          <p:cNvPr id="3091" name="Google Shape;3091;p31"/>
          <p:cNvSpPr txBox="1"/>
          <p:nvPr/>
        </p:nvSpPr>
        <p:spPr>
          <a:xfrm>
            <a:off x="9224962" y="6624638"/>
            <a:ext cx="12918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092" name="Google Shape;3092;p31"/>
          <p:cNvSpPr txBox="1"/>
          <p:nvPr/>
        </p:nvSpPr>
        <p:spPr>
          <a:xfrm>
            <a:off x="9306371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3093" name="Google Shape;3093;p31"/>
          <p:cNvSpPr txBox="1"/>
          <p:nvPr/>
        </p:nvSpPr>
        <p:spPr>
          <a:xfrm>
            <a:off x="9410402" y="6624638"/>
            <a:ext cx="1382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094" name="Google Shape;3094;p31"/>
          <p:cNvSpPr txBox="1"/>
          <p:nvPr/>
        </p:nvSpPr>
        <p:spPr>
          <a:xfrm>
            <a:off x="9500890" y="6624638"/>
            <a:ext cx="1433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095" name="Google Shape;3095;p31"/>
          <p:cNvSpPr txBox="1"/>
          <p:nvPr/>
        </p:nvSpPr>
        <p:spPr>
          <a:xfrm>
            <a:off x="9648081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3096" name="Google Shape;3096;p31"/>
          <p:cNvSpPr txBox="1"/>
          <p:nvPr/>
        </p:nvSpPr>
        <p:spPr>
          <a:xfrm>
            <a:off x="9742289" y="6624638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3097" name="Google Shape;3097;p31"/>
          <p:cNvSpPr txBox="1"/>
          <p:nvPr/>
        </p:nvSpPr>
        <p:spPr>
          <a:xfrm>
            <a:off x="9881146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098" name="Google Shape;3098;p31"/>
          <p:cNvSpPr txBox="1"/>
          <p:nvPr/>
        </p:nvSpPr>
        <p:spPr>
          <a:xfrm>
            <a:off x="9975354" y="6624638"/>
            <a:ext cx="1017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099" name="Google Shape;3099;p31"/>
          <p:cNvSpPr txBox="1"/>
          <p:nvPr/>
        </p:nvSpPr>
        <p:spPr>
          <a:xfrm>
            <a:off x="10029379" y="6624638"/>
            <a:ext cx="1394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3100" name="Google Shape;3100;p31"/>
          <p:cNvSpPr txBox="1"/>
          <p:nvPr/>
        </p:nvSpPr>
        <p:spPr>
          <a:xfrm>
            <a:off x="10121057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101" name="Google Shape;3101;p31"/>
          <p:cNvSpPr txBox="1"/>
          <p:nvPr/>
        </p:nvSpPr>
        <p:spPr>
          <a:xfrm>
            <a:off x="10176570" y="6624638"/>
            <a:ext cx="13290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102" name="Google Shape;3102;p31"/>
          <p:cNvSpPr txBox="1"/>
          <p:nvPr/>
        </p:nvSpPr>
        <p:spPr>
          <a:xfrm>
            <a:off x="10313343" y="6624638"/>
            <a:ext cx="985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3103" name="Google Shape;3103;p31"/>
          <p:cNvSpPr txBox="1"/>
          <p:nvPr/>
        </p:nvSpPr>
        <p:spPr>
          <a:xfrm>
            <a:off x="10415736" y="6624638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104" name="Google Shape;3104;p31"/>
          <p:cNvSpPr txBox="1"/>
          <p:nvPr/>
        </p:nvSpPr>
        <p:spPr>
          <a:xfrm>
            <a:off x="10510689" y="6624638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105" name="Google Shape;3105;p31"/>
          <p:cNvSpPr txBox="1"/>
          <p:nvPr/>
        </p:nvSpPr>
        <p:spPr>
          <a:xfrm>
            <a:off x="10595967" y="6624638"/>
            <a:ext cx="1498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3106" name="Google Shape;3106;p31"/>
          <p:cNvSpPr txBox="1"/>
          <p:nvPr/>
        </p:nvSpPr>
        <p:spPr>
          <a:xfrm>
            <a:off x="10698063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107" name="Google Shape;3107;p31"/>
          <p:cNvSpPr txBox="1"/>
          <p:nvPr/>
        </p:nvSpPr>
        <p:spPr>
          <a:xfrm>
            <a:off x="10802094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108" name="Google Shape;3108;p31"/>
          <p:cNvSpPr txBox="1"/>
          <p:nvPr/>
        </p:nvSpPr>
        <p:spPr>
          <a:xfrm>
            <a:off x="10896302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109" name="Google Shape;3109;p31"/>
          <p:cNvSpPr txBox="1"/>
          <p:nvPr/>
        </p:nvSpPr>
        <p:spPr>
          <a:xfrm>
            <a:off x="10951815" y="6624638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3110" name="Google Shape;3110;p31"/>
          <p:cNvSpPr txBox="1"/>
          <p:nvPr/>
        </p:nvSpPr>
        <p:spPr>
          <a:xfrm>
            <a:off x="11058376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111" name="Google Shape;3111;p31"/>
          <p:cNvSpPr txBox="1"/>
          <p:nvPr/>
        </p:nvSpPr>
        <p:spPr>
          <a:xfrm>
            <a:off x="11410206" y="6617494"/>
            <a:ext cx="9867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</a:t>
            </a:r>
            <a:endParaRPr/>
          </a:p>
        </p:txBody>
      </p:sp>
      <p:sp>
        <p:nvSpPr>
          <p:cNvPr id="3112" name="Google Shape;3112;p31"/>
          <p:cNvSpPr txBox="1"/>
          <p:nvPr/>
        </p:nvSpPr>
        <p:spPr>
          <a:xfrm>
            <a:off x="11456343" y="6617494"/>
            <a:ext cx="1244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9</a:t>
            </a:r>
            <a:endParaRPr/>
          </a:p>
        </p:txBody>
      </p:sp>
      <p:sp>
        <p:nvSpPr>
          <p:cNvPr id="3113" name="Google Shape;3113;p31"/>
          <p:cNvSpPr txBox="1"/>
          <p:nvPr/>
        </p:nvSpPr>
        <p:spPr>
          <a:xfrm>
            <a:off x="11556206" y="6636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/</a:t>
            </a:r>
            <a:endParaRPr/>
          </a:p>
        </p:txBody>
      </p:sp>
      <p:sp>
        <p:nvSpPr>
          <p:cNvPr id="3114" name="Google Shape;3114;p31"/>
          <p:cNvSpPr txBox="1"/>
          <p:nvPr/>
        </p:nvSpPr>
        <p:spPr>
          <a:xfrm>
            <a:off x="11619607" y="6636544"/>
            <a:ext cx="10090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/>
          </a:p>
        </p:txBody>
      </p:sp>
      <p:sp>
        <p:nvSpPr>
          <p:cNvPr id="3115" name="Google Shape;3115;p31"/>
          <p:cNvSpPr txBox="1"/>
          <p:nvPr/>
        </p:nvSpPr>
        <p:spPr>
          <a:xfrm>
            <a:off x="11675120" y="6636544"/>
            <a:ext cx="10492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r>
            <a:endParaRPr/>
          </a:p>
        </p:txBody>
      </p:sp>
      <p:sp>
        <p:nvSpPr>
          <p:cNvPr id="3116" name="Google Shape;3116;p31"/>
          <p:cNvSpPr txBox="1"/>
          <p:nvPr/>
        </p:nvSpPr>
        <p:spPr>
          <a:xfrm>
            <a:off x="609600" y="678656"/>
            <a:ext cx="1912322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Lock-off</a:t>
            </a:r>
            <a:endParaRPr/>
          </a:p>
        </p:txBody>
      </p:sp>
      <p:sp>
        <p:nvSpPr>
          <p:cNvPr id="3117" name="Google Shape;3117;p31"/>
          <p:cNvSpPr txBox="1"/>
          <p:nvPr/>
        </p:nvSpPr>
        <p:spPr>
          <a:xfrm>
            <a:off x="1619250" y="1670149"/>
            <a:ext cx="61830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84,6 m²</a:t>
            </a:r>
            <a:endParaRPr/>
          </a:p>
        </p:txBody>
      </p:sp>
      <p:sp>
        <p:nvSpPr>
          <p:cNvPr id="3118" name="Google Shape;3118;p31"/>
          <p:cNvSpPr txBox="1"/>
          <p:nvPr/>
        </p:nvSpPr>
        <p:spPr>
          <a:xfrm>
            <a:off x="1619250" y="1960662"/>
            <a:ext cx="203549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1 dormitorio + monoambiente</a:t>
            </a:r>
            <a:endParaRPr/>
          </a:p>
        </p:txBody>
      </p:sp>
      <p:sp>
        <p:nvSpPr>
          <p:cNvPr id="3119" name="Google Shape;3119;p31"/>
          <p:cNvSpPr txBox="1"/>
          <p:nvPr/>
        </p:nvSpPr>
        <p:spPr>
          <a:xfrm>
            <a:off x="1619250" y="2251174"/>
            <a:ext cx="153979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Juntas o por separado</a:t>
            </a:r>
            <a:endParaRPr/>
          </a:p>
        </p:txBody>
      </p:sp>
      <p:sp>
        <p:nvSpPr>
          <p:cNvPr id="3120" name="Google Shape;3120;p31"/>
          <p:cNvSpPr txBox="1"/>
          <p:nvPr/>
        </p:nvSpPr>
        <p:spPr>
          <a:xfrm>
            <a:off x="1619250" y="2541687"/>
            <a:ext cx="238397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Hall común, una puerta por unidad</a:t>
            </a:r>
            <a:endParaRPr/>
          </a:p>
        </p:txBody>
      </p:sp>
      <p:sp>
        <p:nvSpPr>
          <p:cNvPr id="3121" name="Google Shape;3121;p31"/>
          <p:cNvSpPr txBox="1"/>
          <p:nvPr/>
        </p:nvSpPr>
        <p:spPr>
          <a:xfrm>
            <a:off x="1619250" y="2832199"/>
            <a:ext cx="130994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2 (uno por unidad)</a:t>
            </a:r>
            <a:endParaRPr/>
          </a:p>
        </p:txBody>
      </p:sp>
      <p:sp>
        <p:nvSpPr>
          <p:cNvPr id="3122" name="Google Shape;3122;p31"/>
          <p:cNvSpPr txBox="1"/>
          <p:nvPr/>
        </p:nvSpPr>
        <p:spPr>
          <a:xfrm>
            <a:off x="1619250" y="3122712"/>
            <a:ext cx="130512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2 (una por unidad)</a:t>
            </a:r>
            <a:endParaRPr/>
          </a:p>
        </p:txBody>
      </p:sp>
      <p:sp>
        <p:nvSpPr>
          <p:cNvPr id="3123" name="Google Shape;3123;p31"/>
          <p:cNvSpPr txBox="1"/>
          <p:nvPr/>
        </p:nvSpPr>
        <p:spPr>
          <a:xfrm>
            <a:off x="1619250" y="3413224"/>
            <a:ext cx="39440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Este</a:t>
            </a:r>
            <a:endParaRPr/>
          </a:p>
        </p:txBody>
      </p:sp>
      <p:sp>
        <p:nvSpPr>
          <p:cNvPr id="3124" name="Google Shape;3124;p31"/>
          <p:cNvSpPr txBox="1"/>
          <p:nvPr/>
        </p:nvSpPr>
        <p:spPr>
          <a:xfrm>
            <a:off x="742950" y="4282380"/>
            <a:ext cx="409694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33I</a:t>
            </a:r>
            <a:endParaRPr/>
          </a:p>
        </p:txBody>
      </p:sp>
      <p:sp>
        <p:nvSpPr>
          <p:cNvPr id="3125" name="Google Shape;3125;p31"/>
          <p:cNvSpPr txBox="1"/>
          <p:nvPr/>
        </p:nvSpPr>
        <p:spPr>
          <a:xfrm>
            <a:off x="1219200" y="4301430"/>
            <a:ext cx="62740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33</a:t>
            </a:r>
            <a:endParaRPr/>
          </a:p>
        </p:txBody>
      </p:sp>
      <p:sp>
        <p:nvSpPr>
          <p:cNvPr id="3126" name="Google Shape;3126;p31"/>
          <p:cNvSpPr txBox="1"/>
          <p:nvPr/>
        </p:nvSpPr>
        <p:spPr>
          <a:xfrm>
            <a:off x="2848273" y="4301430"/>
            <a:ext cx="1059621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188.045</a:t>
            </a:r>
            <a:endParaRPr/>
          </a:p>
        </p:txBody>
      </p:sp>
      <p:sp>
        <p:nvSpPr>
          <p:cNvPr id="3127" name="Google Shape;3127;p31"/>
          <p:cNvSpPr txBox="1"/>
          <p:nvPr/>
        </p:nvSpPr>
        <p:spPr>
          <a:xfrm>
            <a:off x="609600" y="4696718"/>
            <a:ext cx="328366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*Consultar disponibilidad con lista de precios en </a:t>
            </a:r>
            <a:endParaRPr/>
          </a:p>
        </p:txBody>
      </p:sp>
      <p:sp>
        <p:nvSpPr>
          <p:cNvPr id="3128" name="Google Shape;3128;p31"/>
          <p:cNvSpPr txBox="1"/>
          <p:nvPr/>
        </p:nvSpPr>
        <p:spPr>
          <a:xfrm>
            <a:off x="609600" y="4868168"/>
            <a:ext cx="86878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tiempo real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2" name="Shape 3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20.jpg" id="3133" name="Google Shape;313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20-z0-00.png" id="3134" name="Google Shape;3134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67200" y="607483"/>
            <a:ext cx="3663950" cy="2779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20-z0-01.png" id="3135" name="Google Shape;3135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18450" y="607483"/>
            <a:ext cx="3663950" cy="2779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20-z0-02.png" id="3136" name="Google Shape;3136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67200" y="3373967"/>
            <a:ext cx="3663950" cy="2777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20-z0-03.png" id="3137" name="Google Shape;3137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918450" y="3373967"/>
            <a:ext cx="3663950" cy="2777067"/>
          </a:xfrm>
          <a:prstGeom prst="rect">
            <a:avLst/>
          </a:prstGeom>
          <a:noFill/>
          <a:ln>
            <a:noFill/>
          </a:ln>
        </p:spPr>
      </p:pic>
      <p:sp>
        <p:nvSpPr>
          <p:cNvPr id="3138" name="Google Shape;3138;p32"/>
          <p:cNvSpPr txBox="1"/>
          <p:nvPr/>
        </p:nvSpPr>
        <p:spPr>
          <a:xfrm>
            <a:off x="609600" y="504825"/>
            <a:ext cx="14808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3139" name="Google Shape;3139;p32"/>
          <p:cNvSpPr txBox="1"/>
          <p:nvPr/>
        </p:nvSpPr>
        <p:spPr>
          <a:xfrm>
            <a:off x="705148" y="504825"/>
            <a:ext cx="1388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</a:t>
            </a:r>
            <a:endParaRPr/>
          </a:p>
        </p:txBody>
      </p:sp>
      <p:sp>
        <p:nvSpPr>
          <p:cNvPr id="3140" name="Google Shape;3140;p32"/>
          <p:cNvSpPr txBox="1"/>
          <p:nvPr/>
        </p:nvSpPr>
        <p:spPr>
          <a:xfrm>
            <a:off x="845493" y="504825"/>
            <a:ext cx="18246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—</a:t>
            </a:r>
            <a:endParaRPr/>
          </a:p>
        </p:txBody>
      </p:sp>
      <p:sp>
        <p:nvSpPr>
          <p:cNvPr id="3141" name="Google Shape;3141;p32"/>
          <p:cNvSpPr txBox="1"/>
          <p:nvPr/>
        </p:nvSpPr>
        <p:spPr>
          <a:xfrm>
            <a:off x="1029444" y="504825"/>
            <a:ext cx="15284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3142" name="Google Shape;3142;p32"/>
          <p:cNvSpPr txBox="1"/>
          <p:nvPr/>
        </p:nvSpPr>
        <p:spPr>
          <a:xfrm>
            <a:off x="1129754" y="504825"/>
            <a:ext cx="14049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3143" name="Google Shape;3143;p32"/>
          <p:cNvSpPr txBox="1"/>
          <p:nvPr/>
        </p:nvSpPr>
        <p:spPr>
          <a:xfrm>
            <a:off x="1217712" y="504825"/>
            <a:ext cx="1561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3144" name="Google Shape;3144;p32"/>
          <p:cNvSpPr txBox="1"/>
          <p:nvPr/>
        </p:nvSpPr>
        <p:spPr>
          <a:xfrm>
            <a:off x="1321296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3145" name="Google Shape;3145;p32"/>
          <p:cNvSpPr txBox="1"/>
          <p:nvPr/>
        </p:nvSpPr>
        <p:spPr>
          <a:xfrm>
            <a:off x="1431280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3146" name="Google Shape;3146;p32"/>
          <p:cNvSpPr txBox="1"/>
          <p:nvPr/>
        </p:nvSpPr>
        <p:spPr>
          <a:xfrm>
            <a:off x="1544687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3147" name="Google Shape;3147;p32"/>
          <p:cNvSpPr txBox="1"/>
          <p:nvPr/>
        </p:nvSpPr>
        <p:spPr>
          <a:xfrm>
            <a:off x="1689795" y="504825"/>
            <a:ext cx="14927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3148" name="Google Shape;3148;p32"/>
          <p:cNvSpPr txBox="1"/>
          <p:nvPr/>
        </p:nvSpPr>
        <p:spPr>
          <a:xfrm>
            <a:off x="1786533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3149" name="Google Shape;3149;p32"/>
          <p:cNvSpPr txBox="1"/>
          <p:nvPr/>
        </p:nvSpPr>
        <p:spPr>
          <a:xfrm>
            <a:off x="1899940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3150" name="Google Shape;3150;p32"/>
          <p:cNvSpPr txBox="1"/>
          <p:nvPr/>
        </p:nvSpPr>
        <p:spPr>
          <a:xfrm>
            <a:off x="2063948" y="504825"/>
            <a:ext cx="17770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</a:t>
            </a:r>
            <a:endParaRPr/>
          </a:p>
        </p:txBody>
      </p:sp>
      <p:sp>
        <p:nvSpPr>
          <p:cNvPr id="3151" name="Google Shape;3151;p32"/>
          <p:cNvSpPr txBox="1"/>
          <p:nvPr/>
        </p:nvSpPr>
        <p:spPr>
          <a:xfrm>
            <a:off x="2189113" y="504825"/>
            <a:ext cx="14793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3152" name="Google Shape;3152;p32"/>
          <p:cNvSpPr txBox="1"/>
          <p:nvPr/>
        </p:nvSpPr>
        <p:spPr>
          <a:xfrm>
            <a:off x="2284512" y="504825"/>
            <a:ext cx="16430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3153" name="Google Shape;3153;p32"/>
          <p:cNvSpPr txBox="1"/>
          <p:nvPr/>
        </p:nvSpPr>
        <p:spPr>
          <a:xfrm>
            <a:off x="2396282" y="504825"/>
            <a:ext cx="1110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3154" name="Google Shape;3154;p32"/>
          <p:cNvSpPr txBox="1"/>
          <p:nvPr/>
        </p:nvSpPr>
        <p:spPr>
          <a:xfrm>
            <a:off x="2454771" y="504825"/>
            <a:ext cx="16326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3155" name="Google Shape;3155;p32"/>
          <p:cNvSpPr txBox="1"/>
          <p:nvPr/>
        </p:nvSpPr>
        <p:spPr>
          <a:xfrm>
            <a:off x="2565499" y="504825"/>
            <a:ext cx="15597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3156" name="Google Shape;3156;p32"/>
          <p:cNvSpPr txBox="1"/>
          <p:nvPr/>
        </p:nvSpPr>
        <p:spPr>
          <a:xfrm>
            <a:off x="2668935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3157" name="Google Shape;3157;p32"/>
          <p:cNvSpPr txBox="1"/>
          <p:nvPr/>
        </p:nvSpPr>
        <p:spPr>
          <a:xfrm>
            <a:off x="609600" y="1260574"/>
            <a:ext cx="14108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158" name="Google Shape;3158;p32"/>
          <p:cNvSpPr txBox="1"/>
          <p:nvPr/>
        </p:nvSpPr>
        <p:spPr>
          <a:xfrm>
            <a:off x="693390" y="1260574"/>
            <a:ext cx="11013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159" name="Google Shape;3159;p32"/>
          <p:cNvSpPr txBox="1"/>
          <p:nvPr/>
        </p:nvSpPr>
        <p:spPr>
          <a:xfrm>
            <a:off x="746224" y="1260574"/>
            <a:ext cx="1576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3160" name="Google Shape;3160;p32"/>
          <p:cNvSpPr txBox="1"/>
          <p:nvPr/>
        </p:nvSpPr>
        <p:spPr>
          <a:xfrm>
            <a:off x="846534" y="1260574"/>
            <a:ext cx="1714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161" name="Google Shape;3161;p32"/>
          <p:cNvSpPr txBox="1"/>
          <p:nvPr/>
        </p:nvSpPr>
        <p:spPr>
          <a:xfrm>
            <a:off x="960686" y="1260574"/>
            <a:ext cx="14138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3162" name="Google Shape;3162;p32"/>
          <p:cNvSpPr txBox="1"/>
          <p:nvPr/>
        </p:nvSpPr>
        <p:spPr>
          <a:xfrm>
            <a:off x="1044773" y="1260574"/>
            <a:ext cx="1714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163" name="Google Shape;3163;p32"/>
          <p:cNvSpPr txBox="1"/>
          <p:nvPr/>
        </p:nvSpPr>
        <p:spPr>
          <a:xfrm>
            <a:off x="1158925" y="1260574"/>
            <a:ext cx="1640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3164" name="Google Shape;3164;p32"/>
          <p:cNvSpPr txBox="1"/>
          <p:nvPr/>
        </p:nvSpPr>
        <p:spPr>
          <a:xfrm>
            <a:off x="1265634" y="1260574"/>
            <a:ext cx="10998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Í</a:t>
            </a:r>
            <a:endParaRPr/>
          </a:p>
        </p:txBody>
      </p:sp>
      <p:sp>
        <p:nvSpPr>
          <p:cNvPr id="3165" name="Google Shape;3165;p32"/>
          <p:cNvSpPr txBox="1"/>
          <p:nvPr/>
        </p:nvSpPr>
        <p:spPr>
          <a:xfrm>
            <a:off x="1318320" y="1260574"/>
            <a:ext cx="1576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166" name="Google Shape;3166;p32"/>
          <p:cNvSpPr txBox="1"/>
          <p:nvPr/>
        </p:nvSpPr>
        <p:spPr>
          <a:xfrm>
            <a:off x="1466999" y="1260574"/>
            <a:ext cx="18469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167" name="Google Shape;3167;p32"/>
          <p:cNvSpPr txBox="1"/>
          <p:nvPr/>
        </p:nvSpPr>
        <p:spPr>
          <a:xfrm>
            <a:off x="1642765" y="1260574"/>
            <a:ext cx="10432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3168" name="Google Shape;3168;p32"/>
          <p:cNvSpPr txBox="1"/>
          <p:nvPr/>
        </p:nvSpPr>
        <p:spPr>
          <a:xfrm>
            <a:off x="1738164" y="1260574"/>
            <a:ext cx="14838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/>
          </a:p>
        </p:txBody>
      </p:sp>
      <p:sp>
        <p:nvSpPr>
          <p:cNvPr id="3169" name="Google Shape;3169;p32"/>
          <p:cNvSpPr txBox="1"/>
          <p:nvPr/>
        </p:nvSpPr>
        <p:spPr>
          <a:xfrm>
            <a:off x="1829246" y="1260574"/>
            <a:ext cx="15344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  <p:sp>
        <p:nvSpPr>
          <p:cNvPr id="3170" name="Google Shape;3170;p32"/>
          <p:cNvSpPr txBox="1"/>
          <p:nvPr/>
        </p:nvSpPr>
        <p:spPr>
          <a:xfrm>
            <a:off x="1925389" y="1260574"/>
            <a:ext cx="9852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endParaRPr/>
          </a:p>
        </p:txBody>
      </p:sp>
      <p:sp>
        <p:nvSpPr>
          <p:cNvPr id="3171" name="Google Shape;3171;p32"/>
          <p:cNvSpPr txBox="1"/>
          <p:nvPr/>
        </p:nvSpPr>
        <p:spPr>
          <a:xfrm>
            <a:off x="1966615" y="1260574"/>
            <a:ext cx="14525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6</a:t>
            </a:r>
            <a:endParaRPr/>
          </a:p>
        </p:txBody>
      </p:sp>
      <p:sp>
        <p:nvSpPr>
          <p:cNvPr id="3172" name="Google Shape;3172;p32"/>
          <p:cNvSpPr txBox="1"/>
          <p:nvPr/>
        </p:nvSpPr>
        <p:spPr>
          <a:xfrm>
            <a:off x="2102793" y="1260574"/>
            <a:ext cx="18484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173" name="Google Shape;3173;p32"/>
          <p:cNvSpPr txBox="1"/>
          <p:nvPr/>
        </p:nvSpPr>
        <p:spPr>
          <a:xfrm>
            <a:off x="2230338" y="1260574"/>
            <a:ext cx="12471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²</a:t>
            </a:r>
            <a:endParaRPr/>
          </a:p>
        </p:txBody>
      </p:sp>
      <p:sp>
        <p:nvSpPr>
          <p:cNvPr id="3174" name="Google Shape;3174;p32"/>
          <p:cNvSpPr txBox="1"/>
          <p:nvPr/>
        </p:nvSpPr>
        <p:spPr>
          <a:xfrm>
            <a:off x="609600" y="1679674"/>
            <a:ext cx="1195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175" name="Google Shape;3175;p32"/>
          <p:cNvSpPr txBox="1"/>
          <p:nvPr/>
        </p:nvSpPr>
        <p:spPr>
          <a:xfrm>
            <a:off x="681335" y="1679674"/>
            <a:ext cx="1366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3176" name="Google Shape;3176;p32"/>
          <p:cNvSpPr txBox="1"/>
          <p:nvPr/>
        </p:nvSpPr>
        <p:spPr>
          <a:xfrm>
            <a:off x="770186" y="1679674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3177" name="Google Shape;3177;p32"/>
          <p:cNvSpPr txBox="1"/>
          <p:nvPr/>
        </p:nvSpPr>
        <p:spPr>
          <a:xfrm>
            <a:off x="850850" y="167967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178" name="Google Shape;3178;p32"/>
          <p:cNvSpPr txBox="1"/>
          <p:nvPr/>
        </p:nvSpPr>
        <p:spPr>
          <a:xfrm>
            <a:off x="927943" y="1679674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179" name="Google Shape;3179;p32"/>
          <p:cNvSpPr txBox="1"/>
          <p:nvPr/>
        </p:nvSpPr>
        <p:spPr>
          <a:xfrm>
            <a:off x="1010245" y="1679674"/>
            <a:ext cx="12144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3180" name="Google Shape;3180;p32"/>
          <p:cNvSpPr txBox="1"/>
          <p:nvPr/>
        </p:nvSpPr>
        <p:spPr>
          <a:xfrm>
            <a:off x="1083915" y="167967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181" name="Google Shape;3181;p32"/>
          <p:cNvSpPr txBox="1"/>
          <p:nvPr/>
        </p:nvSpPr>
        <p:spPr>
          <a:xfrm>
            <a:off x="1125885" y="1679674"/>
            <a:ext cx="1287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182" name="Google Shape;3182;p32"/>
          <p:cNvSpPr txBox="1"/>
          <p:nvPr/>
        </p:nvSpPr>
        <p:spPr>
          <a:xfrm>
            <a:off x="1206847" y="167967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183" name="Google Shape;3183;p32"/>
          <p:cNvSpPr txBox="1"/>
          <p:nvPr/>
        </p:nvSpPr>
        <p:spPr>
          <a:xfrm>
            <a:off x="1248817" y="167967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184" name="Google Shape;3184;p32"/>
          <p:cNvSpPr txBox="1"/>
          <p:nvPr/>
        </p:nvSpPr>
        <p:spPr>
          <a:xfrm>
            <a:off x="609600" y="1970187"/>
            <a:ext cx="1293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185" name="Google Shape;3185;p32"/>
          <p:cNvSpPr txBox="1"/>
          <p:nvPr/>
        </p:nvSpPr>
        <p:spPr>
          <a:xfrm>
            <a:off x="691158" y="1970187"/>
            <a:ext cx="15210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186" name="Google Shape;3186;p32"/>
          <p:cNvSpPr txBox="1"/>
          <p:nvPr/>
        </p:nvSpPr>
        <p:spPr>
          <a:xfrm>
            <a:off x="795486" y="1970187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3187" name="Google Shape;3187;p32"/>
          <p:cNvSpPr txBox="1"/>
          <p:nvPr/>
        </p:nvSpPr>
        <p:spPr>
          <a:xfrm>
            <a:off x="880765" y="1970187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188" name="Google Shape;3188;p32"/>
          <p:cNvSpPr txBox="1"/>
          <p:nvPr/>
        </p:nvSpPr>
        <p:spPr>
          <a:xfrm>
            <a:off x="922734" y="197018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189" name="Google Shape;3189;p32"/>
          <p:cNvSpPr txBox="1"/>
          <p:nvPr/>
        </p:nvSpPr>
        <p:spPr>
          <a:xfrm>
            <a:off x="999827" y="197018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190" name="Google Shape;3190;p32"/>
          <p:cNvSpPr txBox="1"/>
          <p:nvPr/>
        </p:nvSpPr>
        <p:spPr>
          <a:xfrm>
            <a:off x="1090612" y="1970187"/>
            <a:ext cx="1157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191" name="Google Shape;3191;p32"/>
          <p:cNvSpPr txBox="1"/>
          <p:nvPr/>
        </p:nvSpPr>
        <p:spPr>
          <a:xfrm>
            <a:off x="1158627" y="197018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192" name="Google Shape;3192;p32"/>
          <p:cNvSpPr txBox="1"/>
          <p:nvPr/>
        </p:nvSpPr>
        <p:spPr>
          <a:xfrm>
            <a:off x="1235720" y="1970187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193" name="Google Shape;3193;p32"/>
          <p:cNvSpPr txBox="1"/>
          <p:nvPr/>
        </p:nvSpPr>
        <p:spPr>
          <a:xfrm>
            <a:off x="609600" y="2260699"/>
            <a:ext cx="13975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3194" name="Google Shape;3194;p32"/>
          <p:cNvSpPr txBox="1"/>
          <p:nvPr/>
        </p:nvSpPr>
        <p:spPr>
          <a:xfrm>
            <a:off x="701576" y="2260699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195" name="Google Shape;3195;p32"/>
          <p:cNvSpPr txBox="1"/>
          <p:nvPr/>
        </p:nvSpPr>
        <p:spPr>
          <a:xfrm>
            <a:off x="794742" y="2260699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196" name="Google Shape;3196;p32"/>
          <p:cNvSpPr txBox="1"/>
          <p:nvPr/>
        </p:nvSpPr>
        <p:spPr>
          <a:xfrm>
            <a:off x="877044" y="2260699"/>
            <a:ext cx="15210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197" name="Google Shape;3197;p32"/>
          <p:cNvSpPr txBox="1"/>
          <p:nvPr/>
        </p:nvSpPr>
        <p:spPr>
          <a:xfrm>
            <a:off x="981373" y="2260699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198" name="Google Shape;3198;p32"/>
          <p:cNvSpPr txBox="1"/>
          <p:nvPr/>
        </p:nvSpPr>
        <p:spPr>
          <a:xfrm>
            <a:off x="1023491" y="2260699"/>
            <a:ext cx="11474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199" name="Google Shape;3199;p32"/>
          <p:cNvSpPr txBox="1"/>
          <p:nvPr/>
        </p:nvSpPr>
        <p:spPr>
          <a:xfrm>
            <a:off x="1090464" y="2260699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200" name="Google Shape;3200;p32"/>
          <p:cNvSpPr txBox="1"/>
          <p:nvPr/>
        </p:nvSpPr>
        <p:spPr>
          <a:xfrm>
            <a:off x="1183779" y="2260699"/>
            <a:ext cx="12992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201" name="Google Shape;3201;p32"/>
          <p:cNvSpPr txBox="1"/>
          <p:nvPr/>
        </p:nvSpPr>
        <p:spPr>
          <a:xfrm>
            <a:off x="1265932" y="2260699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202" name="Google Shape;3202;p32"/>
          <p:cNvSpPr txBox="1"/>
          <p:nvPr/>
        </p:nvSpPr>
        <p:spPr>
          <a:xfrm>
            <a:off x="1308050" y="2260699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203" name="Google Shape;3203;p32"/>
          <p:cNvSpPr txBox="1"/>
          <p:nvPr/>
        </p:nvSpPr>
        <p:spPr>
          <a:xfrm>
            <a:off x="1401217" y="2260699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204" name="Google Shape;3204;p32"/>
          <p:cNvSpPr txBox="1"/>
          <p:nvPr/>
        </p:nvSpPr>
        <p:spPr>
          <a:xfrm>
            <a:off x="609600" y="2551212"/>
            <a:ext cx="13245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3205" name="Google Shape;3205;p32"/>
          <p:cNvSpPr txBox="1"/>
          <p:nvPr/>
        </p:nvSpPr>
        <p:spPr>
          <a:xfrm>
            <a:off x="694283" y="2551212"/>
            <a:ext cx="1294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206" name="Google Shape;3206;p32"/>
          <p:cNvSpPr txBox="1"/>
          <p:nvPr/>
        </p:nvSpPr>
        <p:spPr>
          <a:xfrm>
            <a:off x="775990" y="2551212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Ñ</a:t>
            </a:r>
            <a:endParaRPr/>
          </a:p>
        </p:txBody>
      </p:sp>
      <p:sp>
        <p:nvSpPr>
          <p:cNvPr id="3207" name="Google Shape;3207;p32"/>
          <p:cNvSpPr txBox="1"/>
          <p:nvPr/>
        </p:nvSpPr>
        <p:spPr>
          <a:xfrm>
            <a:off x="866775" y="2551212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208" name="Google Shape;3208;p32"/>
          <p:cNvSpPr txBox="1"/>
          <p:nvPr/>
        </p:nvSpPr>
        <p:spPr>
          <a:xfrm>
            <a:off x="959941" y="2551212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209" name="Google Shape;3209;p32"/>
          <p:cNvSpPr txBox="1"/>
          <p:nvPr/>
        </p:nvSpPr>
        <p:spPr>
          <a:xfrm>
            <a:off x="609600" y="2841724"/>
            <a:ext cx="12516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210" name="Google Shape;3210;p32"/>
          <p:cNvSpPr txBox="1"/>
          <p:nvPr/>
        </p:nvSpPr>
        <p:spPr>
          <a:xfrm>
            <a:off x="686991" y="2841724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211" name="Google Shape;3211;p32"/>
          <p:cNvSpPr txBox="1"/>
          <p:nvPr/>
        </p:nvSpPr>
        <p:spPr>
          <a:xfrm>
            <a:off x="780306" y="2841724"/>
            <a:ext cx="1285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212" name="Google Shape;3212;p32"/>
          <p:cNvSpPr txBox="1"/>
          <p:nvPr/>
        </p:nvSpPr>
        <p:spPr>
          <a:xfrm>
            <a:off x="861120" y="2841724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213" name="Google Shape;3213;p32"/>
          <p:cNvSpPr txBox="1"/>
          <p:nvPr/>
        </p:nvSpPr>
        <p:spPr>
          <a:xfrm>
            <a:off x="903238" y="2841724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214" name="Google Shape;3214;p32"/>
          <p:cNvSpPr txBox="1"/>
          <p:nvPr/>
        </p:nvSpPr>
        <p:spPr>
          <a:xfrm>
            <a:off x="994023" y="2841724"/>
            <a:ext cx="1294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215" name="Google Shape;3215;p32"/>
          <p:cNvSpPr txBox="1"/>
          <p:nvPr/>
        </p:nvSpPr>
        <p:spPr>
          <a:xfrm>
            <a:off x="609600" y="3132237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216" name="Google Shape;3216;p32"/>
          <p:cNvSpPr txBox="1"/>
          <p:nvPr/>
        </p:nvSpPr>
        <p:spPr>
          <a:xfrm>
            <a:off x="702766" y="3132237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217" name="Google Shape;3217;p32"/>
          <p:cNvSpPr txBox="1"/>
          <p:nvPr/>
        </p:nvSpPr>
        <p:spPr>
          <a:xfrm>
            <a:off x="785068" y="3132237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218" name="Google Shape;3218;p32"/>
          <p:cNvSpPr txBox="1"/>
          <p:nvPr/>
        </p:nvSpPr>
        <p:spPr>
          <a:xfrm>
            <a:off x="827038" y="313223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219" name="Google Shape;3219;p32"/>
          <p:cNvSpPr txBox="1"/>
          <p:nvPr/>
        </p:nvSpPr>
        <p:spPr>
          <a:xfrm>
            <a:off x="904131" y="313223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220" name="Google Shape;3220;p32"/>
          <p:cNvSpPr txBox="1"/>
          <p:nvPr/>
        </p:nvSpPr>
        <p:spPr>
          <a:xfrm>
            <a:off x="994916" y="3132237"/>
            <a:ext cx="11251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221" name="Google Shape;3221;p32"/>
          <p:cNvSpPr txBox="1"/>
          <p:nvPr/>
        </p:nvSpPr>
        <p:spPr>
          <a:xfrm>
            <a:off x="1059656" y="3132237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222" name="Google Shape;3222;p32"/>
          <p:cNvSpPr txBox="1"/>
          <p:nvPr/>
        </p:nvSpPr>
        <p:spPr>
          <a:xfrm>
            <a:off x="1140321" y="3132237"/>
            <a:ext cx="1285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223" name="Google Shape;3223;p32"/>
          <p:cNvSpPr txBox="1"/>
          <p:nvPr/>
        </p:nvSpPr>
        <p:spPr>
          <a:xfrm>
            <a:off x="1221135" y="3132237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224" name="Google Shape;3224;p32"/>
          <p:cNvSpPr txBox="1"/>
          <p:nvPr/>
        </p:nvSpPr>
        <p:spPr>
          <a:xfrm>
            <a:off x="1263253" y="3132237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3225" name="Google Shape;3225;p32"/>
          <p:cNvSpPr txBox="1"/>
          <p:nvPr/>
        </p:nvSpPr>
        <p:spPr>
          <a:xfrm>
            <a:off x="1356568" y="313223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226" name="Google Shape;3226;p32"/>
          <p:cNvSpPr txBox="1"/>
          <p:nvPr/>
        </p:nvSpPr>
        <p:spPr>
          <a:xfrm>
            <a:off x="742950" y="3651349"/>
            <a:ext cx="1526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3227" name="Google Shape;3227;p32"/>
          <p:cNvSpPr txBox="1"/>
          <p:nvPr/>
        </p:nvSpPr>
        <p:spPr>
          <a:xfrm>
            <a:off x="845493" y="3651349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3228" name="Google Shape;3228;p32"/>
          <p:cNvSpPr txBox="1"/>
          <p:nvPr/>
        </p:nvSpPr>
        <p:spPr>
          <a:xfrm>
            <a:off x="897434" y="3651349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3229" name="Google Shape;3229;p32"/>
          <p:cNvSpPr txBox="1"/>
          <p:nvPr/>
        </p:nvSpPr>
        <p:spPr>
          <a:xfrm>
            <a:off x="980331" y="3651349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3230" name="Google Shape;3230;p32"/>
          <p:cNvSpPr txBox="1"/>
          <p:nvPr/>
        </p:nvSpPr>
        <p:spPr>
          <a:xfrm>
            <a:off x="1072902" y="3651349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3231" name="Google Shape;3231;p32"/>
          <p:cNvSpPr txBox="1"/>
          <p:nvPr/>
        </p:nvSpPr>
        <p:spPr>
          <a:xfrm>
            <a:off x="1177082" y="3651349"/>
            <a:ext cx="1512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3232" name="Google Shape;3232;p32"/>
          <p:cNvSpPr txBox="1"/>
          <p:nvPr/>
        </p:nvSpPr>
        <p:spPr>
          <a:xfrm>
            <a:off x="1278136" y="3651349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3233" name="Google Shape;3233;p32"/>
          <p:cNvSpPr txBox="1"/>
          <p:nvPr/>
        </p:nvSpPr>
        <p:spPr>
          <a:xfrm>
            <a:off x="1330077" y="3651349"/>
            <a:ext cx="14614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3234" name="Google Shape;3234;p32"/>
          <p:cNvSpPr txBox="1"/>
          <p:nvPr/>
        </p:nvSpPr>
        <p:spPr>
          <a:xfrm>
            <a:off x="1426071" y="3651349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3235" name="Google Shape;3235;p32"/>
          <p:cNvSpPr txBox="1"/>
          <p:nvPr/>
        </p:nvSpPr>
        <p:spPr>
          <a:xfrm>
            <a:off x="1505992" y="3651349"/>
            <a:ext cx="13722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3236" name="Google Shape;3236;p32"/>
          <p:cNvSpPr txBox="1"/>
          <p:nvPr/>
        </p:nvSpPr>
        <p:spPr>
          <a:xfrm>
            <a:off x="1593056" y="3651349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3237" name="Google Shape;3237;p32"/>
          <p:cNvSpPr txBox="1"/>
          <p:nvPr/>
        </p:nvSpPr>
        <p:spPr>
          <a:xfrm>
            <a:off x="3037731" y="3641824"/>
            <a:ext cx="13022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</a:t>
            </a:r>
            <a:endParaRPr/>
          </a:p>
        </p:txBody>
      </p:sp>
      <p:sp>
        <p:nvSpPr>
          <p:cNvPr id="3238" name="Google Shape;3238;p32"/>
          <p:cNvSpPr txBox="1"/>
          <p:nvPr/>
        </p:nvSpPr>
        <p:spPr>
          <a:xfrm>
            <a:off x="3115419" y="3641824"/>
            <a:ext cx="10060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</a:t>
            </a:r>
            <a:endParaRPr/>
          </a:p>
        </p:txBody>
      </p:sp>
      <p:sp>
        <p:nvSpPr>
          <p:cNvPr id="3239" name="Google Shape;3239;p32"/>
          <p:cNvSpPr txBox="1"/>
          <p:nvPr/>
        </p:nvSpPr>
        <p:spPr>
          <a:xfrm>
            <a:off x="3163491" y="3641824"/>
            <a:ext cx="12293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</a:t>
            </a:r>
            <a:endParaRPr/>
          </a:p>
        </p:txBody>
      </p:sp>
      <p:sp>
        <p:nvSpPr>
          <p:cNvPr id="3240" name="Google Shape;3240;p32"/>
          <p:cNvSpPr txBox="1"/>
          <p:nvPr/>
        </p:nvSpPr>
        <p:spPr>
          <a:xfrm>
            <a:off x="3233886" y="3641824"/>
            <a:ext cx="1180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</a:t>
            </a:r>
            <a:endParaRPr/>
          </a:p>
        </p:txBody>
      </p:sp>
      <p:sp>
        <p:nvSpPr>
          <p:cNvPr id="3241" name="Google Shape;3241;p32"/>
          <p:cNvSpPr txBox="1"/>
          <p:nvPr/>
        </p:nvSpPr>
        <p:spPr>
          <a:xfrm>
            <a:off x="3299371" y="3641824"/>
            <a:ext cx="879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</a:t>
            </a:r>
            <a:endParaRPr/>
          </a:p>
        </p:txBody>
      </p:sp>
      <p:sp>
        <p:nvSpPr>
          <p:cNvPr id="3242" name="Google Shape;3242;p32"/>
          <p:cNvSpPr txBox="1"/>
          <p:nvPr/>
        </p:nvSpPr>
        <p:spPr>
          <a:xfrm>
            <a:off x="3334792" y="3641824"/>
            <a:ext cx="12546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/>
          </a:p>
        </p:txBody>
      </p:sp>
      <p:sp>
        <p:nvSpPr>
          <p:cNvPr id="3243" name="Google Shape;3243;p32"/>
          <p:cNvSpPr txBox="1"/>
          <p:nvPr/>
        </p:nvSpPr>
        <p:spPr>
          <a:xfrm>
            <a:off x="3442097" y="3641824"/>
            <a:ext cx="10031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endParaRPr/>
          </a:p>
        </p:txBody>
      </p:sp>
      <p:sp>
        <p:nvSpPr>
          <p:cNvPr id="3244" name="Google Shape;3244;p32"/>
          <p:cNvSpPr txBox="1"/>
          <p:nvPr/>
        </p:nvSpPr>
        <p:spPr>
          <a:xfrm>
            <a:off x="3489871" y="3641824"/>
            <a:ext cx="12531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/>
          </a:p>
        </p:txBody>
      </p:sp>
      <p:sp>
        <p:nvSpPr>
          <p:cNvPr id="3245" name="Google Shape;3245;p32"/>
          <p:cNvSpPr txBox="1"/>
          <p:nvPr/>
        </p:nvSpPr>
        <p:spPr>
          <a:xfrm>
            <a:off x="3562648" y="3641824"/>
            <a:ext cx="10016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endParaRPr/>
          </a:p>
        </p:txBody>
      </p:sp>
      <p:sp>
        <p:nvSpPr>
          <p:cNvPr id="3246" name="Google Shape;3246;p32"/>
          <p:cNvSpPr txBox="1"/>
          <p:nvPr/>
        </p:nvSpPr>
        <p:spPr>
          <a:xfrm>
            <a:off x="3610273" y="3641824"/>
            <a:ext cx="12144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</a:t>
            </a:r>
            <a:endParaRPr/>
          </a:p>
        </p:txBody>
      </p:sp>
      <p:sp>
        <p:nvSpPr>
          <p:cNvPr id="3247" name="Google Shape;3247;p32"/>
          <p:cNvSpPr txBox="1"/>
          <p:nvPr/>
        </p:nvSpPr>
        <p:spPr>
          <a:xfrm>
            <a:off x="3679180" y="3641824"/>
            <a:ext cx="879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</a:t>
            </a:r>
            <a:endParaRPr/>
          </a:p>
        </p:txBody>
      </p:sp>
      <p:sp>
        <p:nvSpPr>
          <p:cNvPr id="3248" name="Google Shape;3248;p32"/>
          <p:cNvSpPr txBox="1"/>
          <p:nvPr/>
        </p:nvSpPr>
        <p:spPr>
          <a:xfrm>
            <a:off x="2552849" y="6186339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249" name="Google Shape;3249;p32"/>
          <p:cNvSpPr txBox="1"/>
          <p:nvPr/>
        </p:nvSpPr>
        <p:spPr>
          <a:xfrm>
            <a:off x="2590651" y="6186339"/>
            <a:ext cx="13692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250" name="Google Shape;3250;p32"/>
          <p:cNvSpPr txBox="1"/>
          <p:nvPr/>
        </p:nvSpPr>
        <p:spPr>
          <a:xfrm>
            <a:off x="2684562" y="6186339"/>
            <a:ext cx="11563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251" name="Google Shape;3251;p32"/>
          <p:cNvSpPr txBox="1"/>
          <p:nvPr/>
        </p:nvSpPr>
        <p:spPr>
          <a:xfrm>
            <a:off x="2757190" y="6186339"/>
            <a:ext cx="12129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3252" name="Google Shape;3252;p32"/>
          <p:cNvSpPr txBox="1"/>
          <p:nvPr/>
        </p:nvSpPr>
        <p:spPr>
          <a:xfrm>
            <a:off x="2835473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253" name="Google Shape;3253;p32"/>
          <p:cNvSpPr txBox="1"/>
          <p:nvPr/>
        </p:nvSpPr>
        <p:spPr>
          <a:xfrm>
            <a:off x="2904827" y="6186339"/>
            <a:ext cx="12471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254" name="Google Shape;3254;p32"/>
          <p:cNvSpPr txBox="1"/>
          <p:nvPr/>
        </p:nvSpPr>
        <p:spPr>
          <a:xfrm>
            <a:off x="3021062" y="6186339"/>
            <a:ext cx="11697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255" name="Google Shape;3255;p32"/>
          <p:cNvSpPr txBox="1"/>
          <p:nvPr/>
        </p:nvSpPr>
        <p:spPr>
          <a:xfrm>
            <a:off x="3095030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256" name="Google Shape;3256;p32"/>
          <p:cNvSpPr txBox="1"/>
          <p:nvPr/>
        </p:nvSpPr>
        <p:spPr>
          <a:xfrm>
            <a:off x="3164384" y="6186339"/>
            <a:ext cx="10924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3257" name="Google Shape;3257;p32"/>
          <p:cNvSpPr txBox="1"/>
          <p:nvPr/>
        </p:nvSpPr>
        <p:spPr>
          <a:xfrm>
            <a:off x="3230612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258" name="Google Shape;3258;p32"/>
          <p:cNvSpPr txBox="1"/>
          <p:nvPr/>
        </p:nvSpPr>
        <p:spPr>
          <a:xfrm>
            <a:off x="3299966" y="6186339"/>
            <a:ext cx="11712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259" name="Google Shape;3259;p32"/>
          <p:cNvSpPr txBox="1"/>
          <p:nvPr/>
        </p:nvSpPr>
        <p:spPr>
          <a:xfrm>
            <a:off x="3374082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260" name="Google Shape;3260;p32"/>
          <p:cNvSpPr txBox="1"/>
          <p:nvPr/>
        </p:nvSpPr>
        <p:spPr>
          <a:xfrm>
            <a:off x="3443436" y="6186339"/>
            <a:ext cx="12471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261" name="Google Shape;3261;p32"/>
          <p:cNvSpPr txBox="1"/>
          <p:nvPr/>
        </p:nvSpPr>
        <p:spPr>
          <a:xfrm>
            <a:off x="3525143" y="6186339"/>
            <a:ext cx="11578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262" name="Google Shape;3262;p32"/>
          <p:cNvSpPr txBox="1"/>
          <p:nvPr/>
        </p:nvSpPr>
        <p:spPr>
          <a:xfrm>
            <a:off x="3597920" y="6186339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263" name="Google Shape;3263;p32"/>
          <p:cNvSpPr txBox="1"/>
          <p:nvPr/>
        </p:nvSpPr>
        <p:spPr>
          <a:xfrm>
            <a:off x="3635722" y="6186339"/>
            <a:ext cx="11653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264" name="Google Shape;3264;p32"/>
          <p:cNvSpPr txBox="1"/>
          <p:nvPr/>
        </p:nvSpPr>
        <p:spPr>
          <a:xfrm>
            <a:off x="3709243" y="6186339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3265" name="Google Shape;3265;p32"/>
          <p:cNvSpPr txBox="1"/>
          <p:nvPr/>
        </p:nvSpPr>
        <p:spPr>
          <a:xfrm>
            <a:off x="9507587" y="6255544"/>
            <a:ext cx="11563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3266" name="Google Shape;3266;p32"/>
          <p:cNvSpPr txBox="1"/>
          <p:nvPr/>
        </p:nvSpPr>
        <p:spPr>
          <a:xfrm>
            <a:off x="9577834" y="6255544"/>
            <a:ext cx="7530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3267" name="Google Shape;3267;p32"/>
          <p:cNvSpPr txBox="1"/>
          <p:nvPr/>
        </p:nvSpPr>
        <p:spPr>
          <a:xfrm>
            <a:off x="9607748" y="6255544"/>
            <a:ext cx="10418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268" name="Google Shape;3268;p32"/>
          <p:cNvSpPr txBox="1"/>
          <p:nvPr/>
        </p:nvSpPr>
        <p:spPr>
          <a:xfrm>
            <a:off x="9666536" y="6255544"/>
            <a:ext cx="11206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269" name="Google Shape;3269;p32"/>
          <p:cNvSpPr txBox="1"/>
          <p:nvPr/>
        </p:nvSpPr>
        <p:spPr>
          <a:xfrm>
            <a:off x="9733211" y="6255544"/>
            <a:ext cx="10745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270" name="Google Shape;3270;p32"/>
          <p:cNvSpPr txBox="1"/>
          <p:nvPr/>
        </p:nvSpPr>
        <p:spPr>
          <a:xfrm>
            <a:off x="9795272" y="6255544"/>
            <a:ext cx="951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271" name="Google Shape;3271;p32"/>
          <p:cNvSpPr txBox="1"/>
          <p:nvPr/>
        </p:nvSpPr>
        <p:spPr>
          <a:xfrm>
            <a:off x="9874151" y="6255544"/>
            <a:ext cx="8587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272" name="Google Shape;3272;p32"/>
          <p:cNvSpPr txBox="1"/>
          <p:nvPr/>
        </p:nvSpPr>
        <p:spPr>
          <a:xfrm>
            <a:off x="9914632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273" name="Google Shape;3273;p32"/>
          <p:cNvSpPr txBox="1"/>
          <p:nvPr/>
        </p:nvSpPr>
        <p:spPr>
          <a:xfrm>
            <a:off x="9974759" y="6255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3274" name="Google Shape;3274;p32"/>
          <p:cNvSpPr txBox="1"/>
          <p:nvPr/>
        </p:nvSpPr>
        <p:spPr>
          <a:xfrm>
            <a:off x="10010180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275" name="Google Shape;3275;p32"/>
          <p:cNvSpPr txBox="1"/>
          <p:nvPr/>
        </p:nvSpPr>
        <p:spPr>
          <a:xfrm>
            <a:off x="10070157" y="6255544"/>
            <a:ext cx="8602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276" name="Google Shape;3276;p32"/>
          <p:cNvSpPr txBox="1"/>
          <p:nvPr/>
        </p:nvSpPr>
        <p:spPr>
          <a:xfrm>
            <a:off x="10110788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277" name="Google Shape;3277;p32"/>
          <p:cNvSpPr txBox="1"/>
          <p:nvPr/>
        </p:nvSpPr>
        <p:spPr>
          <a:xfrm>
            <a:off x="10170914" y="6255544"/>
            <a:ext cx="1119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278" name="Google Shape;3278;p32"/>
          <p:cNvSpPr txBox="1"/>
          <p:nvPr/>
        </p:nvSpPr>
        <p:spPr>
          <a:xfrm>
            <a:off x="10237440" y="6255544"/>
            <a:ext cx="10105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279" name="Google Shape;3279;p32"/>
          <p:cNvSpPr txBox="1"/>
          <p:nvPr/>
        </p:nvSpPr>
        <p:spPr>
          <a:xfrm>
            <a:off x="10293102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280" name="Google Shape;3280;p32"/>
          <p:cNvSpPr txBox="1"/>
          <p:nvPr/>
        </p:nvSpPr>
        <p:spPr>
          <a:xfrm>
            <a:off x="10322868" y="6255544"/>
            <a:ext cx="1043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281" name="Google Shape;3281;p32"/>
          <p:cNvSpPr txBox="1"/>
          <p:nvPr/>
        </p:nvSpPr>
        <p:spPr>
          <a:xfrm>
            <a:off x="10381804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3282" name="Google Shape;3282;p32"/>
          <p:cNvSpPr txBox="1"/>
          <p:nvPr/>
        </p:nvSpPr>
        <p:spPr>
          <a:xfrm>
            <a:off x="10411569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283" name="Google Shape;3283;p32"/>
          <p:cNvSpPr txBox="1"/>
          <p:nvPr/>
        </p:nvSpPr>
        <p:spPr>
          <a:xfrm>
            <a:off x="10471547" y="6255544"/>
            <a:ext cx="951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284" name="Google Shape;3284;p32"/>
          <p:cNvSpPr txBox="1"/>
          <p:nvPr/>
        </p:nvSpPr>
        <p:spPr>
          <a:xfrm>
            <a:off x="10550426" y="6255544"/>
            <a:ext cx="736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3285" name="Google Shape;3285;p32"/>
          <p:cNvSpPr txBox="1"/>
          <p:nvPr/>
        </p:nvSpPr>
        <p:spPr>
          <a:xfrm>
            <a:off x="10607873" y="6255544"/>
            <a:ext cx="14674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286" name="Google Shape;3286;p32"/>
          <p:cNvSpPr txBox="1"/>
          <p:nvPr/>
        </p:nvSpPr>
        <p:spPr>
          <a:xfrm>
            <a:off x="10709225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287" name="Google Shape;3287;p32"/>
          <p:cNvSpPr txBox="1"/>
          <p:nvPr/>
        </p:nvSpPr>
        <p:spPr>
          <a:xfrm>
            <a:off x="10769352" y="6255544"/>
            <a:ext cx="11221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3288" name="Google Shape;3288;p32"/>
          <p:cNvSpPr txBox="1"/>
          <p:nvPr/>
        </p:nvSpPr>
        <p:spPr>
          <a:xfrm>
            <a:off x="10836176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289" name="Google Shape;3289;p32"/>
          <p:cNvSpPr txBox="1"/>
          <p:nvPr/>
        </p:nvSpPr>
        <p:spPr>
          <a:xfrm>
            <a:off x="10865941" y="6255544"/>
            <a:ext cx="11221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3290" name="Google Shape;3290;p32"/>
          <p:cNvSpPr txBox="1"/>
          <p:nvPr/>
        </p:nvSpPr>
        <p:spPr>
          <a:xfrm>
            <a:off x="10932765" y="6255544"/>
            <a:ext cx="10418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291" name="Google Shape;3291;p32"/>
          <p:cNvSpPr txBox="1"/>
          <p:nvPr/>
        </p:nvSpPr>
        <p:spPr>
          <a:xfrm>
            <a:off x="10991552" y="6255544"/>
            <a:ext cx="949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292" name="Google Shape;3292;p32"/>
          <p:cNvSpPr txBox="1"/>
          <p:nvPr/>
        </p:nvSpPr>
        <p:spPr>
          <a:xfrm>
            <a:off x="11070431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293" name="Google Shape;3293;p32"/>
          <p:cNvSpPr txBox="1"/>
          <p:nvPr/>
        </p:nvSpPr>
        <p:spPr>
          <a:xfrm>
            <a:off x="11130409" y="6255544"/>
            <a:ext cx="11206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294" name="Google Shape;3294;p32"/>
          <p:cNvSpPr txBox="1"/>
          <p:nvPr/>
        </p:nvSpPr>
        <p:spPr>
          <a:xfrm>
            <a:off x="11226254" y="6255544"/>
            <a:ext cx="14674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295" name="Google Shape;3295;p32"/>
          <p:cNvSpPr txBox="1"/>
          <p:nvPr/>
        </p:nvSpPr>
        <p:spPr>
          <a:xfrm>
            <a:off x="11327606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296" name="Google Shape;3296;p32"/>
          <p:cNvSpPr txBox="1"/>
          <p:nvPr/>
        </p:nvSpPr>
        <p:spPr>
          <a:xfrm>
            <a:off x="11387733" y="6255544"/>
            <a:ext cx="8751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297" name="Google Shape;3297;p32"/>
          <p:cNvSpPr txBox="1"/>
          <p:nvPr/>
        </p:nvSpPr>
        <p:spPr>
          <a:xfrm>
            <a:off x="11429851" y="6255544"/>
            <a:ext cx="8602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298" name="Google Shape;3298;p32"/>
          <p:cNvSpPr txBox="1"/>
          <p:nvPr/>
        </p:nvSpPr>
        <p:spPr>
          <a:xfrm>
            <a:off x="11470481" y="6255544"/>
            <a:ext cx="10760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299" name="Google Shape;3299;p32"/>
          <p:cNvSpPr txBox="1"/>
          <p:nvPr/>
        </p:nvSpPr>
        <p:spPr>
          <a:xfrm>
            <a:off x="11532691" y="6255544"/>
            <a:ext cx="949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300" name="Google Shape;3300;p32"/>
          <p:cNvSpPr txBox="1"/>
          <p:nvPr/>
        </p:nvSpPr>
        <p:spPr>
          <a:xfrm>
            <a:off x="9074051" y="6624638"/>
            <a:ext cx="1727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Æ</a:t>
            </a:r>
            <a:endParaRPr/>
          </a:p>
        </p:txBody>
      </p:sp>
      <p:sp>
        <p:nvSpPr>
          <p:cNvPr id="3301" name="Google Shape;3301;p32"/>
          <p:cNvSpPr txBox="1"/>
          <p:nvPr/>
        </p:nvSpPr>
        <p:spPr>
          <a:xfrm>
            <a:off x="9199066" y="6624638"/>
            <a:ext cx="12918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302" name="Google Shape;3302;p32"/>
          <p:cNvSpPr txBox="1"/>
          <p:nvPr/>
        </p:nvSpPr>
        <p:spPr>
          <a:xfrm>
            <a:off x="9280475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3303" name="Google Shape;3303;p32"/>
          <p:cNvSpPr txBox="1"/>
          <p:nvPr/>
        </p:nvSpPr>
        <p:spPr>
          <a:xfrm>
            <a:off x="9384506" y="6624638"/>
            <a:ext cx="1382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304" name="Google Shape;3304;p32"/>
          <p:cNvSpPr txBox="1"/>
          <p:nvPr/>
        </p:nvSpPr>
        <p:spPr>
          <a:xfrm>
            <a:off x="9474994" y="6624638"/>
            <a:ext cx="1433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305" name="Google Shape;3305;p32"/>
          <p:cNvSpPr txBox="1"/>
          <p:nvPr/>
        </p:nvSpPr>
        <p:spPr>
          <a:xfrm>
            <a:off x="9622185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3306" name="Google Shape;3306;p32"/>
          <p:cNvSpPr txBox="1"/>
          <p:nvPr/>
        </p:nvSpPr>
        <p:spPr>
          <a:xfrm>
            <a:off x="9716393" y="6624638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3307" name="Google Shape;3307;p32"/>
          <p:cNvSpPr txBox="1"/>
          <p:nvPr/>
        </p:nvSpPr>
        <p:spPr>
          <a:xfrm>
            <a:off x="9855250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308" name="Google Shape;3308;p32"/>
          <p:cNvSpPr txBox="1"/>
          <p:nvPr/>
        </p:nvSpPr>
        <p:spPr>
          <a:xfrm>
            <a:off x="9949458" y="6624638"/>
            <a:ext cx="1017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309" name="Google Shape;3309;p32"/>
          <p:cNvSpPr txBox="1"/>
          <p:nvPr/>
        </p:nvSpPr>
        <p:spPr>
          <a:xfrm>
            <a:off x="10003482" y="6624638"/>
            <a:ext cx="1394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3310" name="Google Shape;3310;p32"/>
          <p:cNvSpPr txBox="1"/>
          <p:nvPr/>
        </p:nvSpPr>
        <p:spPr>
          <a:xfrm>
            <a:off x="10095161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311" name="Google Shape;3311;p32"/>
          <p:cNvSpPr txBox="1"/>
          <p:nvPr/>
        </p:nvSpPr>
        <p:spPr>
          <a:xfrm>
            <a:off x="10150673" y="6624638"/>
            <a:ext cx="13290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312" name="Google Shape;3312;p32"/>
          <p:cNvSpPr txBox="1"/>
          <p:nvPr/>
        </p:nvSpPr>
        <p:spPr>
          <a:xfrm>
            <a:off x="10287446" y="6624638"/>
            <a:ext cx="985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3313" name="Google Shape;3313;p32"/>
          <p:cNvSpPr txBox="1"/>
          <p:nvPr/>
        </p:nvSpPr>
        <p:spPr>
          <a:xfrm>
            <a:off x="10389840" y="6624638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314" name="Google Shape;3314;p32"/>
          <p:cNvSpPr txBox="1"/>
          <p:nvPr/>
        </p:nvSpPr>
        <p:spPr>
          <a:xfrm>
            <a:off x="10484793" y="6624638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315" name="Google Shape;3315;p32"/>
          <p:cNvSpPr txBox="1"/>
          <p:nvPr/>
        </p:nvSpPr>
        <p:spPr>
          <a:xfrm>
            <a:off x="10570071" y="6624638"/>
            <a:ext cx="1498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3316" name="Google Shape;3316;p32"/>
          <p:cNvSpPr txBox="1"/>
          <p:nvPr/>
        </p:nvSpPr>
        <p:spPr>
          <a:xfrm>
            <a:off x="10672167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317" name="Google Shape;3317;p32"/>
          <p:cNvSpPr txBox="1"/>
          <p:nvPr/>
        </p:nvSpPr>
        <p:spPr>
          <a:xfrm>
            <a:off x="10776198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318" name="Google Shape;3318;p32"/>
          <p:cNvSpPr txBox="1"/>
          <p:nvPr/>
        </p:nvSpPr>
        <p:spPr>
          <a:xfrm>
            <a:off x="10870406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319" name="Google Shape;3319;p32"/>
          <p:cNvSpPr txBox="1"/>
          <p:nvPr/>
        </p:nvSpPr>
        <p:spPr>
          <a:xfrm>
            <a:off x="10925919" y="6624638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3320" name="Google Shape;3320;p32"/>
          <p:cNvSpPr txBox="1"/>
          <p:nvPr/>
        </p:nvSpPr>
        <p:spPr>
          <a:xfrm>
            <a:off x="11032480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321" name="Google Shape;3321;p32"/>
          <p:cNvSpPr txBox="1"/>
          <p:nvPr/>
        </p:nvSpPr>
        <p:spPr>
          <a:xfrm>
            <a:off x="11384310" y="6617494"/>
            <a:ext cx="11965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</a:t>
            </a:r>
            <a:endParaRPr/>
          </a:p>
        </p:txBody>
      </p:sp>
      <p:sp>
        <p:nvSpPr>
          <p:cNvPr id="3322" name="Google Shape;3322;p32"/>
          <p:cNvSpPr txBox="1"/>
          <p:nvPr/>
        </p:nvSpPr>
        <p:spPr>
          <a:xfrm>
            <a:off x="11451431" y="6617494"/>
            <a:ext cx="12933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3323" name="Google Shape;3323;p32"/>
          <p:cNvSpPr txBox="1"/>
          <p:nvPr/>
        </p:nvSpPr>
        <p:spPr>
          <a:xfrm>
            <a:off x="11556206" y="6636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/</a:t>
            </a:r>
            <a:endParaRPr/>
          </a:p>
        </p:txBody>
      </p:sp>
      <p:sp>
        <p:nvSpPr>
          <p:cNvPr id="3324" name="Google Shape;3324;p32"/>
          <p:cNvSpPr txBox="1"/>
          <p:nvPr/>
        </p:nvSpPr>
        <p:spPr>
          <a:xfrm>
            <a:off x="11619607" y="6636544"/>
            <a:ext cx="10090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/>
          </a:p>
        </p:txBody>
      </p:sp>
      <p:sp>
        <p:nvSpPr>
          <p:cNvPr id="3325" name="Google Shape;3325;p32"/>
          <p:cNvSpPr txBox="1"/>
          <p:nvPr/>
        </p:nvSpPr>
        <p:spPr>
          <a:xfrm>
            <a:off x="11675120" y="6636544"/>
            <a:ext cx="10492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r>
            <a:endParaRPr/>
          </a:p>
        </p:txBody>
      </p:sp>
      <p:sp>
        <p:nvSpPr>
          <p:cNvPr id="3326" name="Google Shape;3326;p32"/>
          <p:cNvSpPr txBox="1"/>
          <p:nvPr/>
        </p:nvSpPr>
        <p:spPr>
          <a:xfrm>
            <a:off x="609600" y="678656"/>
            <a:ext cx="3287083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Dos dormitorios</a:t>
            </a:r>
            <a:endParaRPr/>
          </a:p>
        </p:txBody>
      </p:sp>
      <p:sp>
        <p:nvSpPr>
          <p:cNvPr id="3327" name="Google Shape;3327;p32"/>
          <p:cNvSpPr txBox="1"/>
          <p:nvPr/>
        </p:nvSpPr>
        <p:spPr>
          <a:xfrm>
            <a:off x="1619250" y="1670149"/>
            <a:ext cx="61830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84,6 m²</a:t>
            </a:r>
            <a:endParaRPr/>
          </a:p>
        </p:txBody>
      </p:sp>
      <p:sp>
        <p:nvSpPr>
          <p:cNvPr id="3328" name="Google Shape;3328;p32"/>
          <p:cNvSpPr txBox="1"/>
          <p:nvPr/>
        </p:nvSpPr>
        <p:spPr>
          <a:xfrm>
            <a:off x="1619250" y="1960662"/>
            <a:ext cx="224364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Estar-comedor, cocina y lavadero</a:t>
            </a:r>
            <a:endParaRPr/>
          </a:p>
        </p:txBody>
      </p:sp>
      <p:sp>
        <p:nvSpPr>
          <p:cNvPr id="3329" name="Google Shape;3329;p32"/>
          <p:cNvSpPr txBox="1"/>
          <p:nvPr/>
        </p:nvSpPr>
        <p:spPr>
          <a:xfrm>
            <a:off x="1619250" y="2251174"/>
            <a:ext cx="141554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2 (principal en suite)</a:t>
            </a:r>
            <a:endParaRPr/>
          </a:p>
        </p:txBody>
      </p:sp>
      <p:sp>
        <p:nvSpPr>
          <p:cNvPr id="3330" name="Google Shape;3330;p32"/>
          <p:cNvSpPr txBox="1"/>
          <p:nvPr/>
        </p:nvSpPr>
        <p:spPr>
          <a:xfrm>
            <a:off x="1619250" y="2541687"/>
            <a:ext cx="19219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3331" name="Google Shape;3331;p32"/>
          <p:cNvSpPr txBox="1"/>
          <p:nvPr/>
        </p:nvSpPr>
        <p:spPr>
          <a:xfrm>
            <a:off x="1619250" y="2832199"/>
            <a:ext cx="234812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Anafe vitrocerámico de 4 hornallas</a:t>
            </a:r>
            <a:endParaRPr/>
          </a:p>
        </p:txBody>
      </p:sp>
      <p:sp>
        <p:nvSpPr>
          <p:cNvPr id="3332" name="Google Shape;3332;p32"/>
          <p:cNvSpPr txBox="1"/>
          <p:nvPr/>
        </p:nvSpPr>
        <p:spPr>
          <a:xfrm>
            <a:off x="1619250" y="3122712"/>
            <a:ext cx="39440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Este</a:t>
            </a:r>
            <a:endParaRPr/>
          </a:p>
        </p:txBody>
      </p:sp>
      <p:sp>
        <p:nvSpPr>
          <p:cNvPr id="3333" name="Google Shape;3333;p32"/>
          <p:cNvSpPr txBox="1"/>
          <p:nvPr/>
        </p:nvSpPr>
        <p:spPr>
          <a:xfrm>
            <a:off x="742950" y="3991868"/>
            <a:ext cx="506295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42M</a:t>
            </a:r>
            <a:endParaRPr/>
          </a:p>
        </p:txBody>
      </p:sp>
      <p:sp>
        <p:nvSpPr>
          <p:cNvPr id="3334" name="Google Shape;3334;p32"/>
          <p:cNvSpPr txBox="1"/>
          <p:nvPr/>
        </p:nvSpPr>
        <p:spPr>
          <a:xfrm>
            <a:off x="1219200" y="4010918"/>
            <a:ext cx="62740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42</a:t>
            </a:r>
            <a:endParaRPr/>
          </a:p>
        </p:txBody>
      </p:sp>
      <p:sp>
        <p:nvSpPr>
          <p:cNvPr id="3335" name="Google Shape;3335;p32"/>
          <p:cNvSpPr txBox="1"/>
          <p:nvPr/>
        </p:nvSpPr>
        <p:spPr>
          <a:xfrm>
            <a:off x="2848273" y="4010918"/>
            <a:ext cx="1059621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192.027</a:t>
            </a:r>
            <a:endParaRPr/>
          </a:p>
        </p:txBody>
      </p:sp>
      <p:sp>
        <p:nvSpPr>
          <p:cNvPr id="3336" name="Google Shape;3336;p32"/>
          <p:cNvSpPr txBox="1"/>
          <p:nvPr/>
        </p:nvSpPr>
        <p:spPr>
          <a:xfrm>
            <a:off x="609600" y="4406205"/>
            <a:ext cx="328366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*Consultar disponibilidad con lista de precios en </a:t>
            </a:r>
            <a:endParaRPr/>
          </a:p>
        </p:txBody>
      </p:sp>
      <p:sp>
        <p:nvSpPr>
          <p:cNvPr id="3337" name="Google Shape;3337;p32"/>
          <p:cNvSpPr txBox="1"/>
          <p:nvPr/>
        </p:nvSpPr>
        <p:spPr>
          <a:xfrm>
            <a:off x="609600" y="4577655"/>
            <a:ext cx="86878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tiempo real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1" name="Shape 3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21.jpg" id="3342" name="Google Shape;334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21-z0-00.png" id="3343" name="Google Shape;3343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67200" y="607483"/>
            <a:ext cx="3663950" cy="2779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21-z0-01.png" id="3344" name="Google Shape;3344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18450" y="607483"/>
            <a:ext cx="3663950" cy="2779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21-z0-02.png" id="3345" name="Google Shape;3345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67200" y="3373967"/>
            <a:ext cx="3663950" cy="2777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21-z0-03.png" id="3346" name="Google Shape;3346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918450" y="3373967"/>
            <a:ext cx="3663950" cy="2777067"/>
          </a:xfrm>
          <a:prstGeom prst="rect">
            <a:avLst/>
          </a:prstGeom>
          <a:noFill/>
          <a:ln>
            <a:noFill/>
          </a:ln>
        </p:spPr>
      </p:pic>
      <p:sp>
        <p:nvSpPr>
          <p:cNvPr id="3347" name="Google Shape;3347;p33"/>
          <p:cNvSpPr txBox="1"/>
          <p:nvPr/>
        </p:nvSpPr>
        <p:spPr>
          <a:xfrm>
            <a:off x="609600" y="504825"/>
            <a:ext cx="14808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3348" name="Google Shape;3348;p33"/>
          <p:cNvSpPr txBox="1"/>
          <p:nvPr/>
        </p:nvSpPr>
        <p:spPr>
          <a:xfrm>
            <a:off x="705148" y="504825"/>
            <a:ext cx="1388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</a:t>
            </a:r>
            <a:endParaRPr/>
          </a:p>
        </p:txBody>
      </p:sp>
      <p:sp>
        <p:nvSpPr>
          <p:cNvPr id="3349" name="Google Shape;3349;p33"/>
          <p:cNvSpPr txBox="1"/>
          <p:nvPr/>
        </p:nvSpPr>
        <p:spPr>
          <a:xfrm>
            <a:off x="845493" y="504825"/>
            <a:ext cx="18246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—</a:t>
            </a:r>
            <a:endParaRPr/>
          </a:p>
        </p:txBody>
      </p:sp>
      <p:sp>
        <p:nvSpPr>
          <p:cNvPr id="3350" name="Google Shape;3350;p33"/>
          <p:cNvSpPr txBox="1"/>
          <p:nvPr/>
        </p:nvSpPr>
        <p:spPr>
          <a:xfrm>
            <a:off x="1029444" y="504825"/>
            <a:ext cx="15284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3351" name="Google Shape;3351;p33"/>
          <p:cNvSpPr txBox="1"/>
          <p:nvPr/>
        </p:nvSpPr>
        <p:spPr>
          <a:xfrm>
            <a:off x="1129754" y="504825"/>
            <a:ext cx="14049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3352" name="Google Shape;3352;p33"/>
          <p:cNvSpPr txBox="1"/>
          <p:nvPr/>
        </p:nvSpPr>
        <p:spPr>
          <a:xfrm>
            <a:off x="1217712" y="504825"/>
            <a:ext cx="1561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3353" name="Google Shape;3353;p33"/>
          <p:cNvSpPr txBox="1"/>
          <p:nvPr/>
        </p:nvSpPr>
        <p:spPr>
          <a:xfrm>
            <a:off x="1321296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3354" name="Google Shape;3354;p33"/>
          <p:cNvSpPr txBox="1"/>
          <p:nvPr/>
        </p:nvSpPr>
        <p:spPr>
          <a:xfrm>
            <a:off x="1431280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3355" name="Google Shape;3355;p33"/>
          <p:cNvSpPr txBox="1"/>
          <p:nvPr/>
        </p:nvSpPr>
        <p:spPr>
          <a:xfrm>
            <a:off x="1544687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3356" name="Google Shape;3356;p33"/>
          <p:cNvSpPr txBox="1"/>
          <p:nvPr/>
        </p:nvSpPr>
        <p:spPr>
          <a:xfrm>
            <a:off x="1689795" y="504825"/>
            <a:ext cx="14927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3357" name="Google Shape;3357;p33"/>
          <p:cNvSpPr txBox="1"/>
          <p:nvPr/>
        </p:nvSpPr>
        <p:spPr>
          <a:xfrm>
            <a:off x="1786533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3358" name="Google Shape;3358;p33"/>
          <p:cNvSpPr txBox="1"/>
          <p:nvPr/>
        </p:nvSpPr>
        <p:spPr>
          <a:xfrm>
            <a:off x="1899940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3359" name="Google Shape;3359;p33"/>
          <p:cNvSpPr txBox="1"/>
          <p:nvPr/>
        </p:nvSpPr>
        <p:spPr>
          <a:xfrm>
            <a:off x="2063948" y="504825"/>
            <a:ext cx="17770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</a:t>
            </a:r>
            <a:endParaRPr/>
          </a:p>
        </p:txBody>
      </p:sp>
      <p:sp>
        <p:nvSpPr>
          <p:cNvPr id="3360" name="Google Shape;3360;p33"/>
          <p:cNvSpPr txBox="1"/>
          <p:nvPr/>
        </p:nvSpPr>
        <p:spPr>
          <a:xfrm>
            <a:off x="2189113" y="504825"/>
            <a:ext cx="14793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3361" name="Google Shape;3361;p33"/>
          <p:cNvSpPr txBox="1"/>
          <p:nvPr/>
        </p:nvSpPr>
        <p:spPr>
          <a:xfrm>
            <a:off x="2284512" y="504825"/>
            <a:ext cx="16430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3362" name="Google Shape;3362;p33"/>
          <p:cNvSpPr txBox="1"/>
          <p:nvPr/>
        </p:nvSpPr>
        <p:spPr>
          <a:xfrm>
            <a:off x="2396282" y="504825"/>
            <a:ext cx="1110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3363" name="Google Shape;3363;p33"/>
          <p:cNvSpPr txBox="1"/>
          <p:nvPr/>
        </p:nvSpPr>
        <p:spPr>
          <a:xfrm>
            <a:off x="2454771" y="504825"/>
            <a:ext cx="16326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3364" name="Google Shape;3364;p33"/>
          <p:cNvSpPr txBox="1"/>
          <p:nvPr/>
        </p:nvSpPr>
        <p:spPr>
          <a:xfrm>
            <a:off x="2565499" y="504825"/>
            <a:ext cx="15597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3365" name="Google Shape;3365;p33"/>
          <p:cNvSpPr txBox="1"/>
          <p:nvPr/>
        </p:nvSpPr>
        <p:spPr>
          <a:xfrm>
            <a:off x="2668935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3366" name="Google Shape;3366;p33"/>
          <p:cNvSpPr txBox="1"/>
          <p:nvPr/>
        </p:nvSpPr>
        <p:spPr>
          <a:xfrm>
            <a:off x="609600" y="1260574"/>
            <a:ext cx="14108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367" name="Google Shape;3367;p33"/>
          <p:cNvSpPr txBox="1"/>
          <p:nvPr/>
        </p:nvSpPr>
        <p:spPr>
          <a:xfrm>
            <a:off x="693390" y="1260574"/>
            <a:ext cx="11013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368" name="Google Shape;3368;p33"/>
          <p:cNvSpPr txBox="1"/>
          <p:nvPr/>
        </p:nvSpPr>
        <p:spPr>
          <a:xfrm>
            <a:off x="746224" y="1260574"/>
            <a:ext cx="1576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3369" name="Google Shape;3369;p33"/>
          <p:cNvSpPr txBox="1"/>
          <p:nvPr/>
        </p:nvSpPr>
        <p:spPr>
          <a:xfrm>
            <a:off x="846534" y="1260574"/>
            <a:ext cx="1714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370" name="Google Shape;3370;p33"/>
          <p:cNvSpPr txBox="1"/>
          <p:nvPr/>
        </p:nvSpPr>
        <p:spPr>
          <a:xfrm>
            <a:off x="960686" y="1260574"/>
            <a:ext cx="14138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3371" name="Google Shape;3371;p33"/>
          <p:cNvSpPr txBox="1"/>
          <p:nvPr/>
        </p:nvSpPr>
        <p:spPr>
          <a:xfrm>
            <a:off x="1044773" y="1260574"/>
            <a:ext cx="1714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372" name="Google Shape;3372;p33"/>
          <p:cNvSpPr txBox="1"/>
          <p:nvPr/>
        </p:nvSpPr>
        <p:spPr>
          <a:xfrm>
            <a:off x="1158925" y="1260574"/>
            <a:ext cx="1640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3373" name="Google Shape;3373;p33"/>
          <p:cNvSpPr txBox="1"/>
          <p:nvPr/>
        </p:nvSpPr>
        <p:spPr>
          <a:xfrm>
            <a:off x="1265634" y="1260574"/>
            <a:ext cx="10998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Í</a:t>
            </a:r>
            <a:endParaRPr/>
          </a:p>
        </p:txBody>
      </p:sp>
      <p:sp>
        <p:nvSpPr>
          <p:cNvPr id="3374" name="Google Shape;3374;p33"/>
          <p:cNvSpPr txBox="1"/>
          <p:nvPr/>
        </p:nvSpPr>
        <p:spPr>
          <a:xfrm>
            <a:off x="1318320" y="1260574"/>
            <a:ext cx="1576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375" name="Google Shape;3375;p33"/>
          <p:cNvSpPr txBox="1"/>
          <p:nvPr/>
        </p:nvSpPr>
        <p:spPr>
          <a:xfrm>
            <a:off x="1466999" y="1260574"/>
            <a:ext cx="13275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J</a:t>
            </a:r>
            <a:endParaRPr/>
          </a:p>
        </p:txBody>
      </p:sp>
      <p:sp>
        <p:nvSpPr>
          <p:cNvPr id="3376" name="Google Shape;3376;p33"/>
          <p:cNvSpPr txBox="1"/>
          <p:nvPr/>
        </p:nvSpPr>
        <p:spPr>
          <a:xfrm>
            <a:off x="1590824" y="1260574"/>
            <a:ext cx="10432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3377" name="Google Shape;3377;p33"/>
          <p:cNvSpPr txBox="1"/>
          <p:nvPr/>
        </p:nvSpPr>
        <p:spPr>
          <a:xfrm>
            <a:off x="1686223" y="1260574"/>
            <a:ext cx="14838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/>
          </a:p>
        </p:txBody>
      </p:sp>
      <p:sp>
        <p:nvSpPr>
          <p:cNvPr id="3378" name="Google Shape;3378;p33"/>
          <p:cNvSpPr txBox="1"/>
          <p:nvPr/>
        </p:nvSpPr>
        <p:spPr>
          <a:xfrm>
            <a:off x="1777305" y="1260574"/>
            <a:ext cx="14034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/>
          </a:p>
        </p:txBody>
      </p:sp>
      <p:sp>
        <p:nvSpPr>
          <p:cNvPr id="3379" name="Google Shape;3379;p33"/>
          <p:cNvSpPr txBox="1"/>
          <p:nvPr/>
        </p:nvSpPr>
        <p:spPr>
          <a:xfrm>
            <a:off x="1860352" y="1260574"/>
            <a:ext cx="9971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endParaRPr/>
          </a:p>
        </p:txBody>
      </p:sp>
      <p:sp>
        <p:nvSpPr>
          <p:cNvPr id="3380" name="Google Shape;3380;p33"/>
          <p:cNvSpPr txBox="1"/>
          <p:nvPr/>
        </p:nvSpPr>
        <p:spPr>
          <a:xfrm>
            <a:off x="1902768" y="1260574"/>
            <a:ext cx="14525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/>
          </a:p>
        </p:txBody>
      </p:sp>
      <p:sp>
        <p:nvSpPr>
          <p:cNvPr id="3381" name="Google Shape;3381;p33"/>
          <p:cNvSpPr txBox="1"/>
          <p:nvPr/>
        </p:nvSpPr>
        <p:spPr>
          <a:xfrm>
            <a:off x="2038945" y="1260574"/>
            <a:ext cx="18484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382" name="Google Shape;3382;p33"/>
          <p:cNvSpPr txBox="1"/>
          <p:nvPr/>
        </p:nvSpPr>
        <p:spPr>
          <a:xfrm>
            <a:off x="2166491" y="1260574"/>
            <a:ext cx="12471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²</a:t>
            </a:r>
            <a:endParaRPr/>
          </a:p>
        </p:txBody>
      </p:sp>
      <p:sp>
        <p:nvSpPr>
          <p:cNvPr id="3383" name="Google Shape;3383;p33"/>
          <p:cNvSpPr txBox="1"/>
          <p:nvPr/>
        </p:nvSpPr>
        <p:spPr>
          <a:xfrm>
            <a:off x="609600" y="1679674"/>
            <a:ext cx="1195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384" name="Google Shape;3384;p33"/>
          <p:cNvSpPr txBox="1"/>
          <p:nvPr/>
        </p:nvSpPr>
        <p:spPr>
          <a:xfrm>
            <a:off x="681335" y="1679674"/>
            <a:ext cx="1366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3385" name="Google Shape;3385;p33"/>
          <p:cNvSpPr txBox="1"/>
          <p:nvPr/>
        </p:nvSpPr>
        <p:spPr>
          <a:xfrm>
            <a:off x="770186" y="1679674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3386" name="Google Shape;3386;p33"/>
          <p:cNvSpPr txBox="1"/>
          <p:nvPr/>
        </p:nvSpPr>
        <p:spPr>
          <a:xfrm>
            <a:off x="850850" y="167967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387" name="Google Shape;3387;p33"/>
          <p:cNvSpPr txBox="1"/>
          <p:nvPr/>
        </p:nvSpPr>
        <p:spPr>
          <a:xfrm>
            <a:off x="927943" y="1679674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388" name="Google Shape;3388;p33"/>
          <p:cNvSpPr txBox="1"/>
          <p:nvPr/>
        </p:nvSpPr>
        <p:spPr>
          <a:xfrm>
            <a:off x="1010245" y="1679674"/>
            <a:ext cx="12144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3389" name="Google Shape;3389;p33"/>
          <p:cNvSpPr txBox="1"/>
          <p:nvPr/>
        </p:nvSpPr>
        <p:spPr>
          <a:xfrm>
            <a:off x="1083915" y="167967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390" name="Google Shape;3390;p33"/>
          <p:cNvSpPr txBox="1"/>
          <p:nvPr/>
        </p:nvSpPr>
        <p:spPr>
          <a:xfrm>
            <a:off x="1125885" y="1679674"/>
            <a:ext cx="1287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391" name="Google Shape;3391;p33"/>
          <p:cNvSpPr txBox="1"/>
          <p:nvPr/>
        </p:nvSpPr>
        <p:spPr>
          <a:xfrm>
            <a:off x="1206847" y="167967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392" name="Google Shape;3392;p33"/>
          <p:cNvSpPr txBox="1"/>
          <p:nvPr/>
        </p:nvSpPr>
        <p:spPr>
          <a:xfrm>
            <a:off x="1248817" y="167967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393" name="Google Shape;3393;p33"/>
          <p:cNvSpPr txBox="1"/>
          <p:nvPr/>
        </p:nvSpPr>
        <p:spPr>
          <a:xfrm>
            <a:off x="609600" y="1970187"/>
            <a:ext cx="13647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3394" name="Google Shape;3394;p33"/>
          <p:cNvSpPr txBox="1"/>
          <p:nvPr/>
        </p:nvSpPr>
        <p:spPr>
          <a:xfrm>
            <a:off x="698302" y="197018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395" name="Google Shape;3395;p33"/>
          <p:cNvSpPr txBox="1"/>
          <p:nvPr/>
        </p:nvSpPr>
        <p:spPr>
          <a:xfrm>
            <a:off x="789087" y="1970187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396" name="Google Shape;3396;p33"/>
          <p:cNvSpPr txBox="1"/>
          <p:nvPr/>
        </p:nvSpPr>
        <p:spPr>
          <a:xfrm>
            <a:off x="831205" y="1970187"/>
            <a:ext cx="13870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3397" name="Google Shape;3397;p33"/>
          <p:cNvSpPr txBox="1"/>
          <p:nvPr/>
        </p:nvSpPr>
        <p:spPr>
          <a:xfrm>
            <a:off x="922139" y="1970187"/>
            <a:ext cx="1294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398" name="Google Shape;3398;p33"/>
          <p:cNvSpPr txBox="1"/>
          <p:nvPr/>
        </p:nvSpPr>
        <p:spPr>
          <a:xfrm>
            <a:off x="1003846" y="1970187"/>
            <a:ext cx="13975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3399" name="Google Shape;3399;p33"/>
          <p:cNvSpPr txBox="1"/>
          <p:nvPr/>
        </p:nvSpPr>
        <p:spPr>
          <a:xfrm>
            <a:off x="1095821" y="197018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400" name="Google Shape;3400;p33"/>
          <p:cNvSpPr txBox="1"/>
          <p:nvPr/>
        </p:nvSpPr>
        <p:spPr>
          <a:xfrm>
            <a:off x="1172914" y="1970187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401" name="Google Shape;3401;p33"/>
          <p:cNvSpPr txBox="1"/>
          <p:nvPr/>
        </p:nvSpPr>
        <p:spPr>
          <a:xfrm>
            <a:off x="609600" y="2260699"/>
            <a:ext cx="13647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3402" name="Google Shape;3402;p33"/>
          <p:cNvSpPr txBox="1"/>
          <p:nvPr/>
        </p:nvSpPr>
        <p:spPr>
          <a:xfrm>
            <a:off x="698302" y="2260699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403" name="Google Shape;3403;p33"/>
          <p:cNvSpPr txBox="1"/>
          <p:nvPr/>
        </p:nvSpPr>
        <p:spPr>
          <a:xfrm>
            <a:off x="770186" y="2260699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404" name="Google Shape;3404;p33"/>
          <p:cNvSpPr txBox="1"/>
          <p:nvPr/>
        </p:nvSpPr>
        <p:spPr>
          <a:xfrm>
            <a:off x="609600" y="2551212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405" name="Google Shape;3405;p33"/>
          <p:cNvSpPr txBox="1"/>
          <p:nvPr/>
        </p:nvSpPr>
        <p:spPr>
          <a:xfrm>
            <a:off x="690265" y="2551212"/>
            <a:ext cx="12531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406" name="Google Shape;3406;p33"/>
          <p:cNvSpPr txBox="1"/>
          <p:nvPr/>
        </p:nvSpPr>
        <p:spPr>
          <a:xfrm>
            <a:off x="767804" y="2551212"/>
            <a:ext cx="1285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407" name="Google Shape;3407;p33"/>
          <p:cNvSpPr txBox="1"/>
          <p:nvPr/>
        </p:nvSpPr>
        <p:spPr>
          <a:xfrm>
            <a:off x="848618" y="2551212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408" name="Google Shape;3408;p33"/>
          <p:cNvSpPr txBox="1"/>
          <p:nvPr/>
        </p:nvSpPr>
        <p:spPr>
          <a:xfrm>
            <a:off x="925711" y="2551212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409" name="Google Shape;3409;p33"/>
          <p:cNvSpPr txBox="1"/>
          <p:nvPr/>
        </p:nvSpPr>
        <p:spPr>
          <a:xfrm>
            <a:off x="997595" y="2551212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410" name="Google Shape;3410;p33"/>
          <p:cNvSpPr txBox="1"/>
          <p:nvPr/>
        </p:nvSpPr>
        <p:spPr>
          <a:xfrm>
            <a:off x="609600" y="2841724"/>
            <a:ext cx="13245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3411" name="Google Shape;3411;p33"/>
          <p:cNvSpPr txBox="1"/>
          <p:nvPr/>
        </p:nvSpPr>
        <p:spPr>
          <a:xfrm>
            <a:off x="694283" y="2841724"/>
            <a:ext cx="1294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412" name="Google Shape;3412;p33"/>
          <p:cNvSpPr txBox="1"/>
          <p:nvPr/>
        </p:nvSpPr>
        <p:spPr>
          <a:xfrm>
            <a:off x="775990" y="2841724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Ñ</a:t>
            </a:r>
            <a:endParaRPr/>
          </a:p>
        </p:txBody>
      </p:sp>
      <p:sp>
        <p:nvSpPr>
          <p:cNvPr id="3413" name="Google Shape;3413;p33"/>
          <p:cNvSpPr txBox="1"/>
          <p:nvPr/>
        </p:nvSpPr>
        <p:spPr>
          <a:xfrm>
            <a:off x="866775" y="2841724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414" name="Google Shape;3414;p33"/>
          <p:cNvSpPr txBox="1"/>
          <p:nvPr/>
        </p:nvSpPr>
        <p:spPr>
          <a:xfrm>
            <a:off x="959941" y="2841724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415" name="Google Shape;3415;p33"/>
          <p:cNvSpPr txBox="1"/>
          <p:nvPr/>
        </p:nvSpPr>
        <p:spPr>
          <a:xfrm>
            <a:off x="609600" y="3132237"/>
            <a:ext cx="12516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416" name="Google Shape;3416;p33"/>
          <p:cNvSpPr txBox="1"/>
          <p:nvPr/>
        </p:nvSpPr>
        <p:spPr>
          <a:xfrm>
            <a:off x="686991" y="3132237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417" name="Google Shape;3417;p33"/>
          <p:cNvSpPr txBox="1"/>
          <p:nvPr/>
        </p:nvSpPr>
        <p:spPr>
          <a:xfrm>
            <a:off x="780306" y="3132237"/>
            <a:ext cx="1285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418" name="Google Shape;3418;p33"/>
          <p:cNvSpPr txBox="1"/>
          <p:nvPr/>
        </p:nvSpPr>
        <p:spPr>
          <a:xfrm>
            <a:off x="861120" y="3132237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419" name="Google Shape;3419;p33"/>
          <p:cNvSpPr txBox="1"/>
          <p:nvPr/>
        </p:nvSpPr>
        <p:spPr>
          <a:xfrm>
            <a:off x="903238" y="313223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420" name="Google Shape;3420;p33"/>
          <p:cNvSpPr txBox="1"/>
          <p:nvPr/>
        </p:nvSpPr>
        <p:spPr>
          <a:xfrm>
            <a:off x="994023" y="3132237"/>
            <a:ext cx="1294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421" name="Google Shape;3421;p33"/>
          <p:cNvSpPr txBox="1"/>
          <p:nvPr/>
        </p:nvSpPr>
        <p:spPr>
          <a:xfrm>
            <a:off x="1075730" y="3132237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422" name="Google Shape;3422;p33"/>
          <p:cNvSpPr txBox="1"/>
          <p:nvPr/>
        </p:nvSpPr>
        <p:spPr>
          <a:xfrm>
            <a:off x="609600" y="3422749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423" name="Google Shape;3423;p33"/>
          <p:cNvSpPr txBox="1"/>
          <p:nvPr/>
        </p:nvSpPr>
        <p:spPr>
          <a:xfrm>
            <a:off x="702766" y="3422749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424" name="Google Shape;3424;p33"/>
          <p:cNvSpPr txBox="1"/>
          <p:nvPr/>
        </p:nvSpPr>
        <p:spPr>
          <a:xfrm>
            <a:off x="785068" y="3422749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425" name="Google Shape;3425;p33"/>
          <p:cNvSpPr txBox="1"/>
          <p:nvPr/>
        </p:nvSpPr>
        <p:spPr>
          <a:xfrm>
            <a:off x="827038" y="3422749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426" name="Google Shape;3426;p33"/>
          <p:cNvSpPr txBox="1"/>
          <p:nvPr/>
        </p:nvSpPr>
        <p:spPr>
          <a:xfrm>
            <a:off x="904131" y="3422749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427" name="Google Shape;3427;p33"/>
          <p:cNvSpPr txBox="1"/>
          <p:nvPr/>
        </p:nvSpPr>
        <p:spPr>
          <a:xfrm>
            <a:off x="994916" y="3422749"/>
            <a:ext cx="11251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428" name="Google Shape;3428;p33"/>
          <p:cNvSpPr txBox="1"/>
          <p:nvPr/>
        </p:nvSpPr>
        <p:spPr>
          <a:xfrm>
            <a:off x="1059656" y="3422749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429" name="Google Shape;3429;p33"/>
          <p:cNvSpPr txBox="1"/>
          <p:nvPr/>
        </p:nvSpPr>
        <p:spPr>
          <a:xfrm>
            <a:off x="1140321" y="3422749"/>
            <a:ext cx="1285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430" name="Google Shape;3430;p33"/>
          <p:cNvSpPr txBox="1"/>
          <p:nvPr/>
        </p:nvSpPr>
        <p:spPr>
          <a:xfrm>
            <a:off x="1221135" y="3422749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431" name="Google Shape;3431;p33"/>
          <p:cNvSpPr txBox="1"/>
          <p:nvPr/>
        </p:nvSpPr>
        <p:spPr>
          <a:xfrm>
            <a:off x="1263253" y="3422749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3432" name="Google Shape;3432;p33"/>
          <p:cNvSpPr txBox="1"/>
          <p:nvPr/>
        </p:nvSpPr>
        <p:spPr>
          <a:xfrm>
            <a:off x="1356568" y="3422749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433" name="Google Shape;3433;p33"/>
          <p:cNvSpPr txBox="1"/>
          <p:nvPr/>
        </p:nvSpPr>
        <p:spPr>
          <a:xfrm>
            <a:off x="742950" y="3941862"/>
            <a:ext cx="1526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3434" name="Google Shape;3434;p33"/>
          <p:cNvSpPr txBox="1"/>
          <p:nvPr/>
        </p:nvSpPr>
        <p:spPr>
          <a:xfrm>
            <a:off x="845493" y="3941862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3435" name="Google Shape;3435;p33"/>
          <p:cNvSpPr txBox="1"/>
          <p:nvPr/>
        </p:nvSpPr>
        <p:spPr>
          <a:xfrm>
            <a:off x="897434" y="3941862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3436" name="Google Shape;3436;p33"/>
          <p:cNvSpPr txBox="1"/>
          <p:nvPr/>
        </p:nvSpPr>
        <p:spPr>
          <a:xfrm>
            <a:off x="980331" y="3941862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3437" name="Google Shape;3437;p33"/>
          <p:cNvSpPr txBox="1"/>
          <p:nvPr/>
        </p:nvSpPr>
        <p:spPr>
          <a:xfrm>
            <a:off x="1072902" y="3941862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3438" name="Google Shape;3438;p33"/>
          <p:cNvSpPr txBox="1"/>
          <p:nvPr/>
        </p:nvSpPr>
        <p:spPr>
          <a:xfrm>
            <a:off x="1177082" y="3941862"/>
            <a:ext cx="1512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3439" name="Google Shape;3439;p33"/>
          <p:cNvSpPr txBox="1"/>
          <p:nvPr/>
        </p:nvSpPr>
        <p:spPr>
          <a:xfrm>
            <a:off x="1278136" y="3941862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3440" name="Google Shape;3440;p33"/>
          <p:cNvSpPr txBox="1"/>
          <p:nvPr/>
        </p:nvSpPr>
        <p:spPr>
          <a:xfrm>
            <a:off x="1330077" y="3941862"/>
            <a:ext cx="14614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3441" name="Google Shape;3441;p33"/>
          <p:cNvSpPr txBox="1"/>
          <p:nvPr/>
        </p:nvSpPr>
        <p:spPr>
          <a:xfrm>
            <a:off x="1426071" y="3941862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3442" name="Google Shape;3442;p33"/>
          <p:cNvSpPr txBox="1"/>
          <p:nvPr/>
        </p:nvSpPr>
        <p:spPr>
          <a:xfrm>
            <a:off x="1505992" y="3941862"/>
            <a:ext cx="13722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3443" name="Google Shape;3443;p33"/>
          <p:cNvSpPr txBox="1"/>
          <p:nvPr/>
        </p:nvSpPr>
        <p:spPr>
          <a:xfrm>
            <a:off x="1593056" y="3941862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3444" name="Google Shape;3444;p33"/>
          <p:cNvSpPr txBox="1"/>
          <p:nvPr/>
        </p:nvSpPr>
        <p:spPr>
          <a:xfrm>
            <a:off x="3037731" y="3932337"/>
            <a:ext cx="13022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</a:t>
            </a:r>
            <a:endParaRPr/>
          </a:p>
        </p:txBody>
      </p:sp>
      <p:sp>
        <p:nvSpPr>
          <p:cNvPr id="3445" name="Google Shape;3445;p33"/>
          <p:cNvSpPr txBox="1"/>
          <p:nvPr/>
        </p:nvSpPr>
        <p:spPr>
          <a:xfrm>
            <a:off x="3115419" y="3932337"/>
            <a:ext cx="10060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</a:t>
            </a:r>
            <a:endParaRPr/>
          </a:p>
        </p:txBody>
      </p:sp>
      <p:sp>
        <p:nvSpPr>
          <p:cNvPr id="3446" name="Google Shape;3446;p33"/>
          <p:cNvSpPr txBox="1"/>
          <p:nvPr/>
        </p:nvSpPr>
        <p:spPr>
          <a:xfrm>
            <a:off x="3163491" y="3932337"/>
            <a:ext cx="12293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</a:t>
            </a:r>
            <a:endParaRPr/>
          </a:p>
        </p:txBody>
      </p:sp>
      <p:sp>
        <p:nvSpPr>
          <p:cNvPr id="3447" name="Google Shape;3447;p33"/>
          <p:cNvSpPr txBox="1"/>
          <p:nvPr/>
        </p:nvSpPr>
        <p:spPr>
          <a:xfrm>
            <a:off x="3233886" y="3932337"/>
            <a:ext cx="1180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</a:t>
            </a:r>
            <a:endParaRPr/>
          </a:p>
        </p:txBody>
      </p:sp>
      <p:sp>
        <p:nvSpPr>
          <p:cNvPr id="3448" name="Google Shape;3448;p33"/>
          <p:cNvSpPr txBox="1"/>
          <p:nvPr/>
        </p:nvSpPr>
        <p:spPr>
          <a:xfrm>
            <a:off x="3299371" y="3932337"/>
            <a:ext cx="879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</a:t>
            </a:r>
            <a:endParaRPr/>
          </a:p>
        </p:txBody>
      </p:sp>
      <p:sp>
        <p:nvSpPr>
          <p:cNvPr id="3449" name="Google Shape;3449;p33"/>
          <p:cNvSpPr txBox="1"/>
          <p:nvPr/>
        </p:nvSpPr>
        <p:spPr>
          <a:xfrm>
            <a:off x="3334792" y="3932337"/>
            <a:ext cx="12546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/>
          </a:p>
        </p:txBody>
      </p:sp>
      <p:sp>
        <p:nvSpPr>
          <p:cNvPr id="3450" name="Google Shape;3450;p33"/>
          <p:cNvSpPr txBox="1"/>
          <p:nvPr/>
        </p:nvSpPr>
        <p:spPr>
          <a:xfrm>
            <a:off x="3442097" y="3932337"/>
            <a:ext cx="10031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endParaRPr/>
          </a:p>
        </p:txBody>
      </p:sp>
      <p:sp>
        <p:nvSpPr>
          <p:cNvPr id="3451" name="Google Shape;3451;p33"/>
          <p:cNvSpPr txBox="1"/>
          <p:nvPr/>
        </p:nvSpPr>
        <p:spPr>
          <a:xfrm>
            <a:off x="3489871" y="3932337"/>
            <a:ext cx="12531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/>
          </a:p>
        </p:txBody>
      </p:sp>
      <p:sp>
        <p:nvSpPr>
          <p:cNvPr id="3452" name="Google Shape;3452;p33"/>
          <p:cNvSpPr txBox="1"/>
          <p:nvPr/>
        </p:nvSpPr>
        <p:spPr>
          <a:xfrm>
            <a:off x="3562648" y="3932337"/>
            <a:ext cx="10016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endParaRPr/>
          </a:p>
        </p:txBody>
      </p:sp>
      <p:sp>
        <p:nvSpPr>
          <p:cNvPr id="3453" name="Google Shape;3453;p33"/>
          <p:cNvSpPr txBox="1"/>
          <p:nvPr/>
        </p:nvSpPr>
        <p:spPr>
          <a:xfrm>
            <a:off x="3610273" y="3932337"/>
            <a:ext cx="12144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</a:t>
            </a:r>
            <a:endParaRPr/>
          </a:p>
        </p:txBody>
      </p:sp>
      <p:sp>
        <p:nvSpPr>
          <p:cNvPr id="3454" name="Google Shape;3454;p33"/>
          <p:cNvSpPr txBox="1"/>
          <p:nvPr/>
        </p:nvSpPr>
        <p:spPr>
          <a:xfrm>
            <a:off x="3679180" y="3932337"/>
            <a:ext cx="879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</a:t>
            </a:r>
            <a:endParaRPr/>
          </a:p>
        </p:txBody>
      </p:sp>
      <p:sp>
        <p:nvSpPr>
          <p:cNvPr id="3455" name="Google Shape;3455;p33"/>
          <p:cNvSpPr txBox="1"/>
          <p:nvPr/>
        </p:nvSpPr>
        <p:spPr>
          <a:xfrm>
            <a:off x="2552849" y="6186339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456" name="Google Shape;3456;p33"/>
          <p:cNvSpPr txBox="1"/>
          <p:nvPr/>
        </p:nvSpPr>
        <p:spPr>
          <a:xfrm>
            <a:off x="2590651" y="6186339"/>
            <a:ext cx="13692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457" name="Google Shape;3457;p33"/>
          <p:cNvSpPr txBox="1"/>
          <p:nvPr/>
        </p:nvSpPr>
        <p:spPr>
          <a:xfrm>
            <a:off x="2684562" y="6186339"/>
            <a:ext cx="11563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458" name="Google Shape;3458;p33"/>
          <p:cNvSpPr txBox="1"/>
          <p:nvPr/>
        </p:nvSpPr>
        <p:spPr>
          <a:xfrm>
            <a:off x="2757190" y="6186339"/>
            <a:ext cx="12129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3459" name="Google Shape;3459;p33"/>
          <p:cNvSpPr txBox="1"/>
          <p:nvPr/>
        </p:nvSpPr>
        <p:spPr>
          <a:xfrm>
            <a:off x="2835473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460" name="Google Shape;3460;p33"/>
          <p:cNvSpPr txBox="1"/>
          <p:nvPr/>
        </p:nvSpPr>
        <p:spPr>
          <a:xfrm>
            <a:off x="2904827" y="6186339"/>
            <a:ext cx="12471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461" name="Google Shape;3461;p33"/>
          <p:cNvSpPr txBox="1"/>
          <p:nvPr/>
        </p:nvSpPr>
        <p:spPr>
          <a:xfrm>
            <a:off x="3021062" y="6186339"/>
            <a:ext cx="11697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462" name="Google Shape;3462;p33"/>
          <p:cNvSpPr txBox="1"/>
          <p:nvPr/>
        </p:nvSpPr>
        <p:spPr>
          <a:xfrm>
            <a:off x="3095030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463" name="Google Shape;3463;p33"/>
          <p:cNvSpPr txBox="1"/>
          <p:nvPr/>
        </p:nvSpPr>
        <p:spPr>
          <a:xfrm>
            <a:off x="3164384" y="6186339"/>
            <a:ext cx="10924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3464" name="Google Shape;3464;p33"/>
          <p:cNvSpPr txBox="1"/>
          <p:nvPr/>
        </p:nvSpPr>
        <p:spPr>
          <a:xfrm>
            <a:off x="3230612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465" name="Google Shape;3465;p33"/>
          <p:cNvSpPr txBox="1"/>
          <p:nvPr/>
        </p:nvSpPr>
        <p:spPr>
          <a:xfrm>
            <a:off x="3299966" y="6186339"/>
            <a:ext cx="11712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466" name="Google Shape;3466;p33"/>
          <p:cNvSpPr txBox="1"/>
          <p:nvPr/>
        </p:nvSpPr>
        <p:spPr>
          <a:xfrm>
            <a:off x="3374082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467" name="Google Shape;3467;p33"/>
          <p:cNvSpPr txBox="1"/>
          <p:nvPr/>
        </p:nvSpPr>
        <p:spPr>
          <a:xfrm>
            <a:off x="3443436" y="6186339"/>
            <a:ext cx="12471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468" name="Google Shape;3468;p33"/>
          <p:cNvSpPr txBox="1"/>
          <p:nvPr/>
        </p:nvSpPr>
        <p:spPr>
          <a:xfrm>
            <a:off x="3525143" y="6186339"/>
            <a:ext cx="11578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469" name="Google Shape;3469;p33"/>
          <p:cNvSpPr txBox="1"/>
          <p:nvPr/>
        </p:nvSpPr>
        <p:spPr>
          <a:xfrm>
            <a:off x="3597920" y="6186339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470" name="Google Shape;3470;p33"/>
          <p:cNvSpPr txBox="1"/>
          <p:nvPr/>
        </p:nvSpPr>
        <p:spPr>
          <a:xfrm>
            <a:off x="3635722" y="6186339"/>
            <a:ext cx="11653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471" name="Google Shape;3471;p33"/>
          <p:cNvSpPr txBox="1"/>
          <p:nvPr/>
        </p:nvSpPr>
        <p:spPr>
          <a:xfrm>
            <a:off x="3709243" y="6186339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3472" name="Google Shape;3472;p33"/>
          <p:cNvSpPr txBox="1"/>
          <p:nvPr/>
        </p:nvSpPr>
        <p:spPr>
          <a:xfrm>
            <a:off x="9507587" y="6255544"/>
            <a:ext cx="11563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3473" name="Google Shape;3473;p33"/>
          <p:cNvSpPr txBox="1"/>
          <p:nvPr/>
        </p:nvSpPr>
        <p:spPr>
          <a:xfrm>
            <a:off x="9577834" y="6255544"/>
            <a:ext cx="7530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3474" name="Google Shape;3474;p33"/>
          <p:cNvSpPr txBox="1"/>
          <p:nvPr/>
        </p:nvSpPr>
        <p:spPr>
          <a:xfrm>
            <a:off x="9607748" y="6255544"/>
            <a:ext cx="10418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475" name="Google Shape;3475;p33"/>
          <p:cNvSpPr txBox="1"/>
          <p:nvPr/>
        </p:nvSpPr>
        <p:spPr>
          <a:xfrm>
            <a:off x="9666536" y="6255544"/>
            <a:ext cx="11206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476" name="Google Shape;3476;p33"/>
          <p:cNvSpPr txBox="1"/>
          <p:nvPr/>
        </p:nvSpPr>
        <p:spPr>
          <a:xfrm>
            <a:off x="9733211" y="6255544"/>
            <a:ext cx="10745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477" name="Google Shape;3477;p33"/>
          <p:cNvSpPr txBox="1"/>
          <p:nvPr/>
        </p:nvSpPr>
        <p:spPr>
          <a:xfrm>
            <a:off x="9795272" y="6255544"/>
            <a:ext cx="951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478" name="Google Shape;3478;p33"/>
          <p:cNvSpPr txBox="1"/>
          <p:nvPr/>
        </p:nvSpPr>
        <p:spPr>
          <a:xfrm>
            <a:off x="9874151" y="6255544"/>
            <a:ext cx="8587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479" name="Google Shape;3479;p33"/>
          <p:cNvSpPr txBox="1"/>
          <p:nvPr/>
        </p:nvSpPr>
        <p:spPr>
          <a:xfrm>
            <a:off x="9914632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480" name="Google Shape;3480;p33"/>
          <p:cNvSpPr txBox="1"/>
          <p:nvPr/>
        </p:nvSpPr>
        <p:spPr>
          <a:xfrm>
            <a:off x="9974759" y="6255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3481" name="Google Shape;3481;p33"/>
          <p:cNvSpPr txBox="1"/>
          <p:nvPr/>
        </p:nvSpPr>
        <p:spPr>
          <a:xfrm>
            <a:off x="10010180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482" name="Google Shape;3482;p33"/>
          <p:cNvSpPr txBox="1"/>
          <p:nvPr/>
        </p:nvSpPr>
        <p:spPr>
          <a:xfrm>
            <a:off x="10070157" y="6255544"/>
            <a:ext cx="8602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483" name="Google Shape;3483;p33"/>
          <p:cNvSpPr txBox="1"/>
          <p:nvPr/>
        </p:nvSpPr>
        <p:spPr>
          <a:xfrm>
            <a:off x="10110788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484" name="Google Shape;3484;p33"/>
          <p:cNvSpPr txBox="1"/>
          <p:nvPr/>
        </p:nvSpPr>
        <p:spPr>
          <a:xfrm>
            <a:off x="10170914" y="6255544"/>
            <a:ext cx="1119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485" name="Google Shape;3485;p33"/>
          <p:cNvSpPr txBox="1"/>
          <p:nvPr/>
        </p:nvSpPr>
        <p:spPr>
          <a:xfrm>
            <a:off x="10237440" y="6255544"/>
            <a:ext cx="10105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486" name="Google Shape;3486;p33"/>
          <p:cNvSpPr txBox="1"/>
          <p:nvPr/>
        </p:nvSpPr>
        <p:spPr>
          <a:xfrm>
            <a:off x="10293102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487" name="Google Shape;3487;p33"/>
          <p:cNvSpPr txBox="1"/>
          <p:nvPr/>
        </p:nvSpPr>
        <p:spPr>
          <a:xfrm>
            <a:off x="10322868" y="6255544"/>
            <a:ext cx="1043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488" name="Google Shape;3488;p33"/>
          <p:cNvSpPr txBox="1"/>
          <p:nvPr/>
        </p:nvSpPr>
        <p:spPr>
          <a:xfrm>
            <a:off x="10381804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3489" name="Google Shape;3489;p33"/>
          <p:cNvSpPr txBox="1"/>
          <p:nvPr/>
        </p:nvSpPr>
        <p:spPr>
          <a:xfrm>
            <a:off x="10411569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490" name="Google Shape;3490;p33"/>
          <p:cNvSpPr txBox="1"/>
          <p:nvPr/>
        </p:nvSpPr>
        <p:spPr>
          <a:xfrm>
            <a:off x="10471547" y="6255544"/>
            <a:ext cx="951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491" name="Google Shape;3491;p33"/>
          <p:cNvSpPr txBox="1"/>
          <p:nvPr/>
        </p:nvSpPr>
        <p:spPr>
          <a:xfrm>
            <a:off x="10550426" y="6255544"/>
            <a:ext cx="736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3492" name="Google Shape;3492;p33"/>
          <p:cNvSpPr txBox="1"/>
          <p:nvPr/>
        </p:nvSpPr>
        <p:spPr>
          <a:xfrm>
            <a:off x="10607873" y="6255544"/>
            <a:ext cx="14674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493" name="Google Shape;3493;p33"/>
          <p:cNvSpPr txBox="1"/>
          <p:nvPr/>
        </p:nvSpPr>
        <p:spPr>
          <a:xfrm>
            <a:off x="10709225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494" name="Google Shape;3494;p33"/>
          <p:cNvSpPr txBox="1"/>
          <p:nvPr/>
        </p:nvSpPr>
        <p:spPr>
          <a:xfrm>
            <a:off x="10769352" y="6255544"/>
            <a:ext cx="11221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3495" name="Google Shape;3495;p33"/>
          <p:cNvSpPr txBox="1"/>
          <p:nvPr/>
        </p:nvSpPr>
        <p:spPr>
          <a:xfrm>
            <a:off x="10836176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496" name="Google Shape;3496;p33"/>
          <p:cNvSpPr txBox="1"/>
          <p:nvPr/>
        </p:nvSpPr>
        <p:spPr>
          <a:xfrm>
            <a:off x="10865941" y="6255544"/>
            <a:ext cx="11221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3497" name="Google Shape;3497;p33"/>
          <p:cNvSpPr txBox="1"/>
          <p:nvPr/>
        </p:nvSpPr>
        <p:spPr>
          <a:xfrm>
            <a:off x="10932765" y="6255544"/>
            <a:ext cx="10418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498" name="Google Shape;3498;p33"/>
          <p:cNvSpPr txBox="1"/>
          <p:nvPr/>
        </p:nvSpPr>
        <p:spPr>
          <a:xfrm>
            <a:off x="10991552" y="6255544"/>
            <a:ext cx="949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499" name="Google Shape;3499;p33"/>
          <p:cNvSpPr txBox="1"/>
          <p:nvPr/>
        </p:nvSpPr>
        <p:spPr>
          <a:xfrm>
            <a:off x="11070431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500" name="Google Shape;3500;p33"/>
          <p:cNvSpPr txBox="1"/>
          <p:nvPr/>
        </p:nvSpPr>
        <p:spPr>
          <a:xfrm>
            <a:off x="11130409" y="6255544"/>
            <a:ext cx="11206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501" name="Google Shape;3501;p33"/>
          <p:cNvSpPr txBox="1"/>
          <p:nvPr/>
        </p:nvSpPr>
        <p:spPr>
          <a:xfrm>
            <a:off x="11226254" y="6255544"/>
            <a:ext cx="14674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502" name="Google Shape;3502;p33"/>
          <p:cNvSpPr txBox="1"/>
          <p:nvPr/>
        </p:nvSpPr>
        <p:spPr>
          <a:xfrm>
            <a:off x="11327606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503" name="Google Shape;3503;p33"/>
          <p:cNvSpPr txBox="1"/>
          <p:nvPr/>
        </p:nvSpPr>
        <p:spPr>
          <a:xfrm>
            <a:off x="11387733" y="6255544"/>
            <a:ext cx="8751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504" name="Google Shape;3504;p33"/>
          <p:cNvSpPr txBox="1"/>
          <p:nvPr/>
        </p:nvSpPr>
        <p:spPr>
          <a:xfrm>
            <a:off x="11429851" y="6255544"/>
            <a:ext cx="8602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505" name="Google Shape;3505;p33"/>
          <p:cNvSpPr txBox="1"/>
          <p:nvPr/>
        </p:nvSpPr>
        <p:spPr>
          <a:xfrm>
            <a:off x="11470481" y="6255544"/>
            <a:ext cx="10760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506" name="Google Shape;3506;p33"/>
          <p:cNvSpPr txBox="1"/>
          <p:nvPr/>
        </p:nvSpPr>
        <p:spPr>
          <a:xfrm>
            <a:off x="11532691" y="6255544"/>
            <a:ext cx="949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507" name="Google Shape;3507;p33"/>
          <p:cNvSpPr txBox="1"/>
          <p:nvPr/>
        </p:nvSpPr>
        <p:spPr>
          <a:xfrm>
            <a:off x="9104561" y="6624638"/>
            <a:ext cx="1727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Æ</a:t>
            </a:r>
            <a:endParaRPr/>
          </a:p>
        </p:txBody>
      </p:sp>
      <p:sp>
        <p:nvSpPr>
          <p:cNvPr id="3508" name="Google Shape;3508;p33"/>
          <p:cNvSpPr txBox="1"/>
          <p:nvPr/>
        </p:nvSpPr>
        <p:spPr>
          <a:xfrm>
            <a:off x="9229576" y="6624638"/>
            <a:ext cx="12918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509" name="Google Shape;3509;p33"/>
          <p:cNvSpPr txBox="1"/>
          <p:nvPr/>
        </p:nvSpPr>
        <p:spPr>
          <a:xfrm>
            <a:off x="9310985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3510" name="Google Shape;3510;p33"/>
          <p:cNvSpPr txBox="1"/>
          <p:nvPr/>
        </p:nvSpPr>
        <p:spPr>
          <a:xfrm>
            <a:off x="9415016" y="6624638"/>
            <a:ext cx="1382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511" name="Google Shape;3511;p33"/>
          <p:cNvSpPr txBox="1"/>
          <p:nvPr/>
        </p:nvSpPr>
        <p:spPr>
          <a:xfrm>
            <a:off x="9505504" y="6624638"/>
            <a:ext cx="1433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512" name="Google Shape;3512;p33"/>
          <p:cNvSpPr txBox="1"/>
          <p:nvPr/>
        </p:nvSpPr>
        <p:spPr>
          <a:xfrm>
            <a:off x="9652695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3513" name="Google Shape;3513;p33"/>
          <p:cNvSpPr txBox="1"/>
          <p:nvPr/>
        </p:nvSpPr>
        <p:spPr>
          <a:xfrm>
            <a:off x="9746903" y="6624638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3514" name="Google Shape;3514;p33"/>
          <p:cNvSpPr txBox="1"/>
          <p:nvPr/>
        </p:nvSpPr>
        <p:spPr>
          <a:xfrm>
            <a:off x="9885759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515" name="Google Shape;3515;p33"/>
          <p:cNvSpPr txBox="1"/>
          <p:nvPr/>
        </p:nvSpPr>
        <p:spPr>
          <a:xfrm>
            <a:off x="9979968" y="6624638"/>
            <a:ext cx="1017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516" name="Google Shape;3516;p33"/>
          <p:cNvSpPr txBox="1"/>
          <p:nvPr/>
        </p:nvSpPr>
        <p:spPr>
          <a:xfrm>
            <a:off x="10033992" y="6624638"/>
            <a:ext cx="1394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3517" name="Google Shape;3517;p33"/>
          <p:cNvSpPr txBox="1"/>
          <p:nvPr/>
        </p:nvSpPr>
        <p:spPr>
          <a:xfrm>
            <a:off x="10125670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518" name="Google Shape;3518;p33"/>
          <p:cNvSpPr txBox="1"/>
          <p:nvPr/>
        </p:nvSpPr>
        <p:spPr>
          <a:xfrm>
            <a:off x="10181183" y="6624638"/>
            <a:ext cx="13290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519" name="Google Shape;3519;p33"/>
          <p:cNvSpPr txBox="1"/>
          <p:nvPr/>
        </p:nvSpPr>
        <p:spPr>
          <a:xfrm>
            <a:off x="10317956" y="6624638"/>
            <a:ext cx="985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3520" name="Google Shape;3520;p33"/>
          <p:cNvSpPr txBox="1"/>
          <p:nvPr/>
        </p:nvSpPr>
        <p:spPr>
          <a:xfrm>
            <a:off x="10420350" y="6624638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521" name="Google Shape;3521;p33"/>
          <p:cNvSpPr txBox="1"/>
          <p:nvPr/>
        </p:nvSpPr>
        <p:spPr>
          <a:xfrm>
            <a:off x="10515302" y="6624638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522" name="Google Shape;3522;p33"/>
          <p:cNvSpPr txBox="1"/>
          <p:nvPr/>
        </p:nvSpPr>
        <p:spPr>
          <a:xfrm>
            <a:off x="10600581" y="6624638"/>
            <a:ext cx="1498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3523" name="Google Shape;3523;p33"/>
          <p:cNvSpPr txBox="1"/>
          <p:nvPr/>
        </p:nvSpPr>
        <p:spPr>
          <a:xfrm>
            <a:off x="10702677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524" name="Google Shape;3524;p33"/>
          <p:cNvSpPr txBox="1"/>
          <p:nvPr/>
        </p:nvSpPr>
        <p:spPr>
          <a:xfrm>
            <a:off x="10806708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525" name="Google Shape;3525;p33"/>
          <p:cNvSpPr txBox="1"/>
          <p:nvPr/>
        </p:nvSpPr>
        <p:spPr>
          <a:xfrm>
            <a:off x="10900916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526" name="Google Shape;3526;p33"/>
          <p:cNvSpPr txBox="1"/>
          <p:nvPr/>
        </p:nvSpPr>
        <p:spPr>
          <a:xfrm>
            <a:off x="10956429" y="6624638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3527" name="Google Shape;3527;p33"/>
          <p:cNvSpPr txBox="1"/>
          <p:nvPr/>
        </p:nvSpPr>
        <p:spPr>
          <a:xfrm>
            <a:off x="11062990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528" name="Google Shape;3528;p33"/>
          <p:cNvSpPr txBox="1"/>
          <p:nvPr/>
        </p:nvSpPr>
        <p:spPr>
          <a:xfrm>
            <a:off x="11414820" y="6617494"/>
            <a:ext cx="11965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</a:t>
            </a:r>
            <a:endParaRPr/>
          </a:p>
        </p:txBody>
      </p:sp>
      <p:sp>
        <p:nvSpPr>
          <p:cNvPr id="3529" name="Google Shape;3529;p33"/>
          <p:cNvSpPr txBox="1"/>
          <p:nvPr/>
        </p:nvSpPr>
        <p:spPr>
          <a:xfrm>
            <a:off x="11481941" y="6617494"/>
            <a:ext cx="9882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</a:t>
            </a:r>
            <a:endParaRPr/>
          </a:p>
        </p:txBody>
      </p:sp>
      <p:sp>
        <p:nvSpPr>
          <p:cNvPr id="3530" name="Google Shape;3530;p33"/>
          <p:cNvSpPr txBox="1"/>
          <p:nvPr/>
        </p:nvSpPr>
        <p:spPr>
          <a:xfrm>
            <a:off x="11556206" y="6636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/</a:t>
            </a:r>
            <a:endParaRPr/>
          </a:p>
        </p:txBody>
      </p:sp>
      <p:sp>
        <p:nvSpPr>
          <p:cNvPr id="3531" name="Google Shape;3531;p33"/>
          <p:cNvSpPr txBox="1"/>
          <p:nvPr/>
        </p:nvSpPr>
        <p:spPr>
          <a:xfrm>
            <a:off x="11619607" y="6636544"/>
            <a:ext cx="10090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/>
          </a:p>
        </p:txBody>
      </p:sp>
      <p:sp>
        <p:nvSpPr>
          <p:cNvPr id="3532" name="Google Shape;3532;p33"/>
          <p:cNvSpPr txBox="1"/>
          <p:nvPr/>
        </p:nvSpPr>
        <p:spPr>
          <a:xfrm>
            <a:off x="11675120" y="6636544"/>
            <a:ext cx="10492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r>
            <a:endParaRPr/>
          </a:p>
        </p:txBody>
      </p:sp>
      <p:sp>
        <p:nvSpPr>
          <p:cNvPr id="3533" name="Google Shape;3533;p33"/>
          <p:cNvSpPr txBox="1"/>
          <p:nvPr/>
        </p:nvSpPr>
        <p:spPr>
          <a:xfrm>
            <a:off x="609600" y="678656"/>
            <a:ext cx="1912322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Lock-off</a:t>
            </a:r>
            <a:endParaRPr/>
          </a:p>
        </p:txBody>
      </p:sp>
      <p:sp>
        <p:nvSpPr>
          <p:cNvPr id="3534" name="Google Shape;3534;p33"/>
          <p:cNvSpPr txBox="1"/>
          <p:nvPr/>
        </p:nvSpPr>
        <p:spPr>
          <a:xfrm>
            <a:off x="1619250" y="1670149"/>
            <a:ext cx="60480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85,9 m²</a:t>
            </a:r>
            <a:endParaRPr/>
          </a:p>
        </p:txBody>
      </p:sp>
      <p:sp>
        <p:nvSpPr>
          <p:cNvPr id="3535" name="Google Shape;3535;p33"/>
          <p:cNvSpPr txBox="1"/>
          <p:nvPr/>
        </p:nvSpPr>
        <p:spPr>
          <a:xfrm>
            <a:off x="1619250" y="1960662"/>
            <a:ext cx="203549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1 dormitorio + monoambiente</a:t>
            </a:r>
            <a:endParaRPr/>
          </a:p>
        </p:txBody>
      </p:sp>
      <p:sp>
        <p:nvSpPr>
          <p:cNvPr id="3536" name="Google Shape;3536;p33"/>
          <p:cNvSpPr txBox="1"/>
          <p:nvPr/>
        </p:nvSpPr>
        <p:spPr>
          <a:xfrm>
            <a:off x="1619250" y="2251174"/>
            <a:ext cx="153979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Juntas o por separado</a:t>
            </a:r>
            <a:endParaRPr/>
          </a:p>
        </p:txBody>
      </p:sp>
      <p:sp>
        <p:nvSpPr>
          <p:cNvPr id="3537" name="Google Shape;3537;p33"/>
          <p:cNvSpPr txBox="1"/>
          <p:nvPr/>
        </p:nvSpPr>
        <p:spPr>
          <a:xfrm>
            <a:off x="1619250" y="2541687"/>
            <a:ext cx="238397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Hall común, una puerta por unidad</a:t>
            </a:r>
            <a:endParaRPr/>
          </a:p>
        </p:txBody>
      </p:sp>
      <p:sp>
        <p:nvSpPr>
          <p:cNvPr id="3538" name="Google Shape;3538;p33"/>
          <p:cNvSpPr txBox="1"/>
          <p:nvPr/>
        </p:nvSpPr>
        <p:spPr>
          <a:xfrm>
            <a:off x="1619250" y="2832199"/>
            <a:ext cx="130994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2 (uno por unidad)</a:t>
            </a:r>
            <a:endParaRPr/>
          </a:p>
        </p:txBody>
      </p:sp>
      <p:sp>
        <p:nvSpPr>
          <p:cNvPr id="3539" name="Google Shape;3539;p33"/>
          <p:cNvSpPr txBox="1"/>
          <p:nvPr/>
        </p:nvSpPr>
        <p:spPr>
          <a:xfrm>
            <a:off x="1619250" y="3122712"/>
            <a:ext cx="130512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2 (una por unidad)</a:t>
            </a:r>
            <a:endParaRPr/>
          </a:p>
        </p:txBody>
      </p:sp>
      <p:sp>
        <p:nvSpPr>
          <p:cNvPr id="3540" name="Google Shape;3540;p33"/>
          <p:cNvSpPr txBox="1"/>
          <p:nvPr/>
        </p:nvSpPr>
        <p:spPr>
          <a:xfrm>
            <a:off x="1619250" y="3413224"/>
            <a:ext cx="33621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Sur</a:t>
            </a:r>
            <a:endParaRPr/>
          </a:p>
        </p:txBody>
      </p:sp>
      <p:sp>
        <p:nvSpPr>
          <p:cNvPr id="3541" name="Google Shape;3541;p33"/>
          <p:cNvSpPr txBox="1"/>
          <p:nvPr/>
        </p:nvSpPr>
        <p:spPr>
          <a:xfrm>
            <a:off x="742950" y="4282380"/>
            <a:ext cx="442484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32J</a:t>
            </a:r>
            <a:endParaRPr/>
          </a:p>
        </p:txBody>
      </p:sp>
      <p:sp>
        <p:nvSpPr>
          <p:cNvPr id="3542" name="Google Shape;3542;p33"/>
          <p:cNvSpPr txBox="1"/>
          <p:nvPr/>
        </p:nvSpPr>
        <p:spPr>
          <a:xfrm>
            <a:off x="1219200" y="4301430"/>
            <a:ext cx="62740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32</a:t>
            </a:r>
            <a:endParaRPr/>
          </a:p>
        </p:txBody>
      </p:sp>
      <p:sp>
        <p:nvSpPr>
          <p:cNvPr id="3543" name="Google Shape;3543;p33"/>
          <p:cNvSpPr txBox="1"/>
          <p:nvPr/>
        </p:nvSpPr>
        <p:spPr>
          <a:xfrm>
            <a:off x="2848273" y="4301430"/>
            <a:ext cx="1059621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190.485</a:t>
            </a:r>
            <a:endParaRPr/>
          </a:p>
        </p:txBody>
      </p:sp>
      <p:sp>
        <p:nvSpPr>
          <p:cNvPr id="3544" name="Google Shape;3544;p33"/>
          <p:cNvSpPr txBox="1"/>
          <p:nvPr/>
        </p:nvSpPr>
        <p:spPr>
          <a:xfrm>
            <a:off x="609600" y="4696718"/>
            <a:ext cx="328366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*Consultar disponibilidad con lista de precios en </a:t>
            </a:r>
            <a:endParaRPr/>
          </a:p>
        </p:txBody>
      </p:sp>
      <p:sp>
        <p:nvSpPr>
          <p:cNvPr id="3545" name="Google Shape;3545;p33"/>
          <p:cNvSpPr txBox="1"/>
          <p:nvPr/>
        </p:nvSpPr>
        <p:spPr>
          <a:xfrm>
            <a:off x="609600" y="4868168"/>
            <a:ext cx="86878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tiempo real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9" name="Shape 3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22.jpg" id="3550" name="Google Shape;355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22-z0-00.png" id="3551" name="Google Shape;3551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67200" y="607483"/>
            <a:ext cx="3663950" cy="2779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22-z0-01.png" id="3552" name="Google Shape;3552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18450" y="607483"/>
            <a:ext cx="3663950" cy="2779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22-z0-02.png" id="3553" name="Google Shape;3553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67200" y="3373967"/>
            <a:ext cx="3663950" cy="2777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22-z0-03.png" id="3554" name="Google Shape;3554;p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918450" y="3373967"/>
            <a:ext cx="3663950" cy="2777067"/>
          </a:xfrm>
          <a:prstGeom prst="rect">
            <a:avLst/>
          </a:prstGeom>
          <a:noFill/>
          <a:ln>
            <a:noFill/>
          </a:ln>
        </p:spPr>
      </p:pic>
      <p:sp>
        <p:nvSpPr>
          <p:cNvPr id="3555" name="Google Shape;3555;p34"/>
          <p:cNvSpPr txBox="1"/>
          <p:nvPr/>
        </p:nvSpPr>
        <p:spPr>
          <a:xfrm>
            <a:off x="609600" y="504825"/>
            <a:ext cx="14808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3556" name="Google Shape;3556;p34"/>
          <p:cNvSpPr txBox="1"/>
          <p:nvPr/>
        </p:nvSpPr>
        <p:spPr>
          <a:xfrm>
            <a:off x="705148" y="504825"/>
            <a:ext cx="1388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</a:t>
            </a:r>
            <a:endParaRPr/>
          </a:p>
        </p:txBody>
      </p:sp>
      <p:sp>
        <p:nvSpPr>
          <p:cNvPr id="3557" name="Google Shape;3557;p34"/>
          <p:cNvSpPr txBox="1"/>
          <p:nvPr/>
        </p:nvSpPr>
        <p:spPr>
          <a:xfrm>
            <a:off x="845493" y="504825"/>
            <a:ext cx="18246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—</a:t>
            </a:r>
            <a:endParaRPr/>
          </a:p>
        </p:txBody>
      </p:sp>
      <p:sp>
        <p:nvSpPr>
          <p:cNvPr id="3558" name="Google Shape;3558;p34"/>
          <p:cNvSpPr txBox="1"/>
          <p:nvPr/>
        </p:nvSpPr>
        <p:spPr>
          <a:xfrm>
            <a:off x="1029444" y="504825"/>
            <a:ext cx="15284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3559" name="Google Shape;3559;p34"/>
          <p:cNvSpPr txBox="1"/>
          <p:nvPr/>
        </p:nvSpPr>
        <p:spPr>
          <a:xfrm>
            <a:off x="1129754" y="504825"/>
            <a:ext cx="14049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3560" name="Google Shape;3560;p34"/>
          <p:cNvSpPr txBox="1"/>
          <p:nvPr/>
        </p:nvSpPr>
        <p:spPr>
          <a:xfrm>
            <a:off x="1217712" y="504825"/>
            <a:ext cx="1561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3561" name="Google Shape;3561;p34"/>
          <p:cNvSpPr txBox="1"/>
          <p:nvPr/>
        </p:nvSpPr>
        <p:spPr>
          <a:xfrm>
            <a:off x="1321296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3562" name="Google Shape;3562;p34"/>
          <p:cNvSpPr txBox="1"/>
          <p:nvPr/>
        </p:nvSpPr>
        <p:spPr>
          <a:xfrm>
            <a:off x="1431280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3563" name="Google Shape;3563;p34"/>
          <p:cNvSpPr txBox="1"/>
          <p:nvPr/>
        </p:nvSpPr>
        <p:spPr>
          <a:xfrm>
            <a:off x="1544687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3564" name="Google Shape;3564;p34"/>
          <p:cNvSpPr txBox="1"/>
          <p:nvPr/>
        </p:nvSpPr>
        <p:spPr>
          <a:xfrm>
            <a:off x="1689795" y="504825"/>
            <a:ext cx="14927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3565" name="Google Shape;3565;p34"/>
          <p:cNvSpPr txBox="1"/>
          <p:nvPr/>
        </p:nvSpPr>
        <p:spPr>
          <a:xfrm>
            <a:off x="1786533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3566" name="Google Shape;3566;p34"/>
          <p:cNvSpPr txBox="1"/>
          <p:nvPr/>
        </p:nvSpPr>
        <p:spPr>
          <a:xfrm>
            <a:off x="1899940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3567" name="Google Shape;3567;p34"/>
          <p:cNvSpPr txBox="1"/>
          <p:nvPr/>
        </p:nvSpPr>
        <p:spPr>
          <a:xfrm>
            <a:off x="2063948" y="504825"/>
            <a:ext cx="17770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</a:t>
            </a:r>
            <a:endParaRPr/>
          </a:p>
        </p:txBody>
      </p:sp>
      <p:sp>
        <p:nvSpPr>
          <p:cNvPr id="3568" name="Google Shape;3568;p34"/>
          <p:cNvSpPr txBox="1"/>
          <p:nvPr/>
        </p:nvSpPr>
        <p:spPr>
          <a:xfrm>
            <a:off x="2189113" y="504825"/>
            <a:ext cx="14793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3569" name="Google Shape;3569;p34"/>
          <p:cNvSpPr txBox="1"/>
          <p:nvPr/>
        </p:nvSpPr>
        <p:spPr>
          <a:xfrm>
            <a:off x="2284512" y="504825"/>
            <a:ext cx="16430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3570" name="Google Shape;3570;p34"/>
          <p:cNvSpPr txBox="1"/>
          <p:nvPr/>
        </p:nvSpPr>
        <p:spPr>
          <a:xfrm>
            <a:off x="2396282" y="504825"/>
            <a:ext cx="1110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3571" name="Google Shape;3571;p34"/>
          <p:cNvSpPr txBox="1"/>
          <p:nvPr/>
        </p:nvSpPr>
        <p:spPr>
          <a:xfrm>
            <a:off x="2454771" y="504825"/>
            <a:ext cx="16326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3572" name="Google Shape;3572;p34"/>
          <p:cNvSpPr txBox="1"/>
          <p:nvPr/>
        </p:nvSpPr>
        <p:spPr>
          <a:xfrm>
            <a:off x="2565499" y="504825"/>
            <a:ext cx="15597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3573" name="Google Shape;3573;p34"/>
          <p:cNvSpPr txBox="1"/>
          <p:nvPr/>
        </p:nvSpPr>
        <p:spPr>
          <a:xfrm>
            <a:off x="2668935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3574" name="Google Shape;3574;p34"/>
          <p:cNvSpPr txBox="1"/>
          <p:nvPr/>
        </p:nvSpPr>
        <p:spPr>
          <a:xfrm>
            <a:off x="609600" y="1260574"/>
            <a:ext cx="14108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575" name="Google Shape;3575;p34"/>
          <p:cNvSpPr txBox="1"/>
          <p:nvPr/>
        </p:nvSpPr>
        <p:spPr>
          <a:xfrm>
            <a:off x="693390" y="1260574"/>
            <a:ext cx="11013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576" name="Google Shape;3576;p34"/>
          <p:cNvSpPr txBox="1"/>
          <p:nvPr/>
        </p:nvSpPr>
        <p:spPr>
          <a:xfrm>
            <a:off x="746224" y="1260574"/>
            <a:ext cx="1576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3577" name="Google Shape;3577;p34"/>
          <p:cNvSpPr txBox="1"/>
          <p:nvPr/>
        </p:nvSpPr>
        <p:spPr>
          <a:xfrm>
            <a:off x="846534" y="1260574"/>
            <a:ext cx="1714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578" name="Google Shape;3578;p34"/>
          <p:cNvSpPr txBox="1"/>
          <p:nvPr/>
        </p:nvSpPr>
        <p:spPr>
          <a:xfrm>
            <a:off x="960686" y="1260574"/>
            <a:ext cx="14138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3579" name="Google Shape;3579;p34"/>
          <p:cNvSpPr txBox="1"/>
          <p:nvPr/>
        </p:nvSpPr>
        <p:spPr>
          <a:xfrm>
            <a:off x="1044773" y="1260574"/>
            <a:ext cx="1714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580" name="Google Shape;3580;p34"/>
          <p:cNvSpPr txBox="1"/>
          <p:nvPr/>
        </p:nvSpPr>
        <p:spPr>
          <a:xfrm>
            <a:off x="1158925" y="1260574"/>
            <a:ext cx="1640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3581" name="Google Shape;3581;p34"/>
          <p:cNvSpPr txBox="1"/>
          <p:nvPr/>
        </p:nvSpPr>
        <p:spPr>
          <a:xfrm>
            <a:off x="1265634" y="1260574"/>
            <a:ext cx="10998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Í</a:t>
            </a:r>
            <a:endParaRPr/>
          </a:p>
        </p:txBody>
      </p:sp>
      <p:sp>
        <p:nvSpPr>
          <p:cNvPr id="3582" name="Google Shape;3582;p34"/>
          <p:cNvSpPr txBox="1"/>
          <p:nvPr/>
        </p:nvSpPr>
        <p:spPr>
          <a:xfrm>
            <a:off x="1318320" y="1260574"/>
            <a:ext cx="1576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583" name="Google Shape;3583;p34"/>
          <p:cNvSpPr txBox="1"/>
          <p:nvPr/>
        </p:nvSpPr>
        <p:spPr>
          <a:xfrm>
            <a:off x="1466999" y="1260574"/>
            <a:ext cx="16847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584" name="Google Shape;3584;p34"/>
          <p:cNvSpPr txBox="1"/>
          <p:nvPr/>
        </p:nvSpPr>
        <p:spPr>
          <a:xfrm>
            <a:off x="1626394" y="1260574"/>
            <a:ext cx="10447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3585" name="Google Shape;3585;p34"/>
          <p:cNvSpPr txBox="1"/>
          <p:nvPr/>
        </p:nvSpPr>
        <p:spPr>
          <a:xfrm>
            <a:off x="1721793" y="1260574"/>
            <a:ext cx="14853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/>
          </a:p>
        </p:txBody>
      </p:sp>
      <p:sp>
        <p:nvSpPr>
          <p:cNvPr id="3586" name="Google Shape;3586;p34"/>
          <p:cNvSpPr txBox="1"/>
          <p:nvPr/>
        </p:nvSpPr>
        <p:spPr>
          <a:xfrm>
            <a:off x="1813024" y="1260574"/>
            <a:ext cx="14019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/>
          </a:p>
        </p:txBody>
      </p:sp>
      <p:sp>
        <p:nvSpPr>
          <p:cNvPr id="3587" name="Google Shape;3587;p34"/>
          <p:cNvSpPr txBox="1"/>
          <p:nvPr/>
        </p:nvSpPr>
        <p:spPr>
          <a:xfrm>
            <a:off x="1895921" y="1260574"/>
            <a:ext cx="9986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endParaRPr/>
          </a:p>
        </p:txBody>
      </p:sp>
      <p:sp>
        <p:nvSpPr>
          <p:cNvPr id="3588" name="Google Shape;3588;p34"/>
          <p:cNvSpPr txBox="1"/>
          <p:nvPr/>
        </p:nvSpPr>
        <p:spPr>
          <a:xfrm>
            <a:off x="1938486" y="1260574"/>
            <a:ext cx="14510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/>
          </a:p>
        </p:txBody>
      </p:sp>
      <p:sp>
        <p:nvSpPr>
          <p:cNvPr id="3589" name="Google Shape;3589;p34"/>
          <p:cNvSpPr txBox="1"/>
          <p:nvPr/>
        </p:nvSpPr>
        <p:spPr>
          <a:xfrm>
            <a:off x="2074664" y="1260574"/>
            <a:ext cx="18484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590" name="Google Shape;3590;p34"/>
          <p:cNvSpPr txBox="1"/>
          <p:nvPr/>
        </p:nvSpPr>
        <p:spPr>
          <a:xfrm>
            <a:off x="2202210" y="1260574"/>
            <a:ext cx="12471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²</a:t>
            </a:r>
            <a:endParaRPr/>
          </a:p>
        </p:txBody>
      </p:sp>
      <p:sp>
        <p:nvSpPr>
          <p:cNvPr id="3591" name="Google Shape;3591;p34"/>
          <p:cNvSpPr txBox="1"/>
          <p:nvPr/>
        </p:nvSpPr>
        <p:spPr>
          <a:xfrm>
            <a:off x="609600" y="1679674"/>
            <a:ext cx="1195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592" name="Google Shape;3592;p34"/>
          <p:cNvSpPr txBox="1"/>
          <p:nvPr/>
        </p:nvSpPr>
        <p:spPr>
          <a:xfrm>
            <a:off x="681335" y="1679674"/>
            <a:ext cx="1366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3593" name="Google Shape;3593;p34"/>
          <p:cNvSpPr txBox="1"/>
          <p:nvPr/>
        </p:nvSpPr>
        <p:spPr>
          <a:xfrm>
            <a:off x="770186" y="1679674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3594" name="Google Shape;3594;p34"/>
          <p:cNvSpPr txBox="1"/>
          <p:nvPr/>
        </p:nvSpPr>
        <p:spPr>
          <a:xfrm>
            <a:off x="850850" y="167967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595" name="Google Shape;3595;p34"/>
          <p:cNvSpPr txBox="1"/>
          <p:nvPr/>
        </p:nvSpPr>
        <p:spPr>
          <a:xfrm>
            <a:off x="927943" y="1679674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596" name="Google Shape;3596;p34"/>
          <p:cNvSpPr txBox="1"/>
          <p:nvPr/>
        </p:nvSpPr>
        <p:spPr>
          <a:xfrm>
            <a:off x="1010245" y="1679674"/>
            <a:ext cx="12144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3597" name="Google Shape;3597;p34"/>
          <p:cNvSpPr txBox="1"/>
          <p:nvPr/>
        </p:nvSpPr>
        <p:spPr>
          <a:xfrm>
            <a:off x="1083915" y="167967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598" name="Google Shape;3598;p34"/>
          <p:cNvSpPr txBox="1"/>
          <p:nvPr/>
        </p:nvSpPr>
        <p:spPr>
          <a:xfrm>
            <a:off x="1125885" y="1679674"/>
            <a:ext cx="1287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599" name="Google Shape;3599;p34"/>
          <p:cNvSpPr txBox="1"/>
          <p:nvPr/>
        </p:nvSpPr>
        <p:spPr>
          <a:xfrm>
            <a:off x="1206847" y="167967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600" name="Google Shape;3600;p34"/>
          <p:cNvSpPr txBox="1"/>
          <p:nvPr/>
        </p:nvSpPr>
        <p:spPr>
          <a:xfrm>
            <a:off x="1248817" y="167967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601" name="Google Shape;3601;p34"/>
          <p:cNvSpPr txBox="1"/>
          <p:nvPr/>
        </p:nvSpPr>
        <p:spPr>
          <a:xfrm>
            <a:off x="609600" y="1970187"/>
            <a:ext cx="1293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602" name="Google Shape;3602;p34"/>
          <p:cNvSpPr txBox="1"/>
          <p:nvPr/>
        </p:nvSpPr>
        <p:spPr>
          <a:xfrm>
            <a:off x="691158" y="1970187"/>
            <a:ext cx="15210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603" name="Google Shape;3603;p34"/>
          <p:cNvSpPr txBox="1"/>
          <p:nvPr/>
        </p:nvSpPr>
        <p:spPr>
          <a:xfrm>
            <a:off x="795486" y="1970187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3604" name="Google Shape;3604;p34"/>
          <p:cNvSpPr txBox="1"/>
          <p:nvPr/>
        </p:nvSpPr>
        <p:spPr>
          <a:xfrm>
            <a:off x="880765" y="1970187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605" name="Google Shape;3605;p34"/>
          <p:cNvSpPr txBox="1"/>
          <p:nvPr/>
        </p:nvSpPr>
        <p:spPr>
          <a:xfrm>
            <a:off x="922734" y="197018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606" name="Google Shape;3606;p34"/>
          <p:cNvSpPr txBox="1"/>
          <p:nvPr/>
        </p:nvSpPr>
        <p:spPr>
          <a:xfrm>
            <a:off x="999827" y="197018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607" name="Google Shape;3607;p34"/>
          <p:cNvSpPr txBox="1"/>
          <p:nvPr/>
        </p:nvSpPr>
        <p:spPr>
          <a:xfrm>
            <a:off x="1090612" y="1970187"/>
            <a:ext cx="1157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608" name="Google Shape;3608;p34"/>
          <p:cNvSpPr txBox="1"/>
          <p:nvPr/>
        </p:nvSpPr>
        <p:spPr>
          <a:xfrm>
            <a:off x="1158627" y="197018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609" name="Google Shape;3609;p34"/>
          <p:cNvSpPr txBox="1"/>
          <p:nvPr/>
        </p:nvSpPr>
        <p:spPr>
          <a:xfrm>
            <a:off x="1235720" y="1970187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610" name="Google Shape;3610;p34"/>
          <p:cNvSpPr txBox="1"/>
          <p:nvPr/>
        </p:nvSpPr>
        <p:spPr>
          <a:xfrm>
            <a:off x="609600" y="2260699"/>
            <a:ext cx="13975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3611" name="Google Shape;3611;p34"/>
          <p:cNvSpPr txBox="1"/>
          <p:nvPr/>
        </p:nvSpPr>
        <p:spPr>
          <a:xfrm>
            <a:off x="701576" y="2260699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612" name="Google Shape;3612;p34"/>
          <p:cNvSpPr txBox="1"/>
          <p:nvPr/>
        </p:nvSpPr>
        <p:spPr>
          <a:xfrm>
            <a:off x="794742" y="2260699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613" name="Google Shape;3613;p34"/>
          <p:cNvSpPr txBox="1"/>
          <p:nvPr/>
        </p:nvSpPr>
        <p:spPr>
          <a:xfrm>
            <a:off x="877044" y="2260699"/>
            <a:ext cx="15210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614" name="Google Shape;3614;p34"/>
          <p:cNvSpPr txBox="1"/>
          <p:nvPr/>
        </p:nvSpPr>
        <p:spPr>
          <a:xfrm>
            <a:off x="981373" y="2260699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615" name="Google Shape;3615;p34"/>
          <p:cNvSpPr txBox="1"/>
          <p:nvPr/>
        </p:nvSpPr>
        <p:spPr>
          <a:xfrm>
            <a:off x="1023491" y="2260699"/>
            <a:ext cx="11474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616" name="Google Shape;3616;p34"/>
          <p:cNvSpPr txBox="1"/>
          <p:nvPr/>
        </p:nvSpPr>
        <p:spPr>
          <a:xfrm>
            <a:off x="1090464" y="2260699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617" name="Google Shape;3617;p34"/>
          <p:cNvSpPr txBox="1"/>
          <p:nvPr/>
        </p:nvSpPr>
        <p:spPr>
          <a:xfrm>
            <a:off x="1183779" y="2260699"/>
            <a:ext cx="12992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618" name="Google Shape;3618;p34"/>
          <p:cNvSpPr txBox="1"/>
          <p:nvPr/>
        </p:nvSpPr>
        <p:spPr>
          <a:xfrm>
            <a:off x="1265932" y="2260699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619" name="Google Shape;3619;p34"/>
          <p:cNvSpPr txBox="1"/>
          <p:nvPr/>
        </p:nvSpPr>
        <p:spPr>
          <a:xfrm>
            <a:off x="1308050" y="2260699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620" name="Google Shape;3620;p34"/>
          <p:cNvSpPr txBox="1"/>
          <p:nvPr/>
        </p:nvSpPr>
        <p:spPr>
          <a:xfrm>
            <a:off x="1401217" y="2260699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621" name="Google Shape;3621;p34"/>
          <p:cNvSpPr txBox="1"/>
          <p:nvPr/>
        </p:nvSpPr>
        <p:spPr>
          <a:xfrm>
            <a:off x="609600" y="2551212"/>
            <a:ext cx="13245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3622" name="Google Shape;3622;p34"/>
          <p:cNvSpPr txBox="1"/>
          <p:nvPr/>
        </p:nvSpPr>
        <p:spPr>
          <a:xfrm>
            <a:off x="694283" y="2551212"/>
            <a:ext cx="1294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623" name="Google Shape;3623;p34"/>
          <p:cNvSpPr txBox="1"/>
          <p:nvPr/>
        </p:nvSpPr>
        <p:spPr>
          <a:xfrm>
            <a:off x="775990" y="2551212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Ñ</a:t>
            </a:r>
            <a:endParaRPr/>
          </a:p>
        </p:txBody>
      </p:sp>
      <p:sp>
        <p:nvSpPr>
          <p:cNvPr id="3624" name="Google Shape;3624;p34"/>
          <p:cNvSpPr txBox="1"/>
          <p:nvPr/>
        </p:nvSpPr>
        <p:spPr>
          <a:xfrm>
            <a:off x="866775" y="2551212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625" name="Google Shape;3625;p34"/>
          <p:cNvSpPr txBox="1"/>
          <p:nvPr/>
        </p:nvSpPr>
        <p:spPr>
          <a:xfrm>
            <a:off x="959941" y="2551212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626" name="Google Shape;3626;p34"/>
          <p:cNvSpPr txBox="1"/>
          <p:nvPr/>
        </p:nvSpPr>
        <p:spPr>
          <a:xfrm>
            <a:off x="609600" y="2841724"/>
            <a:ext cx="12516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627" name="Google Shape;3627;p34"/>
          <p:cNvSpPr txBox="1"/>
          <p:nvPr/>
        </p:nvSpPr>
        <p:spPr>
          <a:xfrm>
            <a:off x="686991" y="2841724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628" name="Google Shape;3628;p34"/>
          <p:cNvSpPr txBox="1"/>
          <p:nvPr/>
        </p:nvSpPr>
        <p:spPr>
          <a:xfrm>
            <a:off x="780306" y="2841724"/>
            <a:ext cx="1285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629" name="Google Shape;3629;p34"/>
          <p:cNvSpPr txBox="1"/>
          <p:nvPr/>
        </p:nvSpPr>
        <p:spPr>
          <a:xfrm>
            <a:off x="861120" y="2841724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630" name="Google Shape;3630;p34"/>
          <p:cNvSpPr txBox="1"/>
          <p:nvPr/>
        </p:nvSpPr>
        <p:spPr>
          <a:xfrm>
            <a:off x="903238" y="2841724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631" name="Google Shape;3631;p34"/>
          <p:cNvSpPr txBox="1"/>
          <p:nvPr/>
        </p:nvSpPr>
        <p:spPr>
          <a:xfrm>
            <a:off x="994023" y="2841724"/>
            <a:ext cx="1294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632" name="Google Shape;3632;p34"/>
          <p:cNvSpPr txBox="1"/>
          <p:nvPr/>
        </p:nvSpPr>
        <p:spPr>
          <a:xfrm>
            <a:off x="609600" y="3132237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633" name="Google Shape;3633;p34"/>
          <p:cNvSpPr txBox="1"/>
          <p:nvPr/>
        </p:nvSpPr>
        <p:spPr>
          <a:xfrm>
            <a:off x="702766" y="3132237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634" name="Google Shape;3634;p34"/>
          <p:cNvSpPr txBox="1"/>
          <p:nvPr/>
        </p:nvSpPr>
        <p:spPr>
          <a:xfrm>
            <a:off x="785068" y="3132237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635" name="Google Shape;3635;p34"/>
          <p:cNvSpPr txBox="1"/>
          <p:nvPr/>
        </p:nvSpPr>
        <p:spPr>
          <a:xfrm>
            <a:off x="827038" y="313223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636" name="Google Shape;3636;p34"/>
          <p:cNvSpPr txBox="1"/>
          <p:nvPr/>
        </p:nvSpPr>
        <p:spPr>
          <a:xfrm>
            <a:off x="904131" y="313223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637" name="Google Shape;3637;p34"/>
          <p:cNvSpPr txBox="1"/>
          <p:nvPr/>
        </p:nvSpPr>
        <p:spPr>
          <a:xfrm>
            <a:off x="994916" y="3132237"/>
            <a:ext cx="11251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638" name="Google Shape;3638;p34"/>
          <p:cNvSpPr txBox="1"/>
          <p:nvPr/>
        </p:nvSpPr>
        <p:spPr>
          <a:xfrm>
            <a:off x="1059656" y="3132237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639" name="Google Shape;3639;p34"/>
          <p:cNvSpPr txBox="1"/>
          <p:nvPr/>
        </p:nvSpPr>
        <p:spPr>
          <a:xfrm>
            <a:off x="1140321" y="3132237"/>
            <a:ext cx="1285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640" name="Google Shape;3640;p34"/>
          <p:cNvSpPr txBox="1"/>
          <p:nvPr/>
        </p:nvSpPr>
        <p:spPr>
          <a:xfrm>
            <a:off x="1221135" y="3132237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641" name="Google Shape;3641;p34"/>
          <p:cNvSpPr txBox="1"/>
          <p:nvPr/>
        </p:nvSpPr>
        <p:spPr>
          <a:xfrm>
            <a:off x="1263253" y="3132237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3642" name="Google Shape;3642;p34"/>
          <p:cNvSpPr txBox="1"/>
          <p:nvPr/>
        </p:nvSpPr>
        <p:spPr>
          <a:xfrm>
            <a:off x="1356568" y="313223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643" name="Google Shape;3643;p34"/>
          <p:cNvSpPr txBox="1"/>
          <p:nvPr/>
        </p:nvSpPr>
        <p:spPr>
          <a:xfrm>
            <a:off x="742950" y="3651349"/>
            <a:ext cx="1526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3644" name="Google Shape;3644;p34"/>
          <p:cNvSpPr txBox="1"/>
          <p:nvPr/>
        </p:nvSpPr>
        <p:spPr>
          <a:xfrm>
            <a:off x="845493" y="3651349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3645" name="Google Shape;3645;p34"/>
          <p:cNvSpPr txBox="1"/>
          <p:nvPr/>
        </p:nvSpPr>
        <p:spPr>
          <a:xfrm>
            <a:off x="897434" y="3651349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3646" name="Google Shape;3646;p34"/>
          <p:cNvSpPr txBox="1"/>
          <p:nvPr/>
        </p:nvSpPr>
        <p:spPr>
          <a:xfrm>
            <a:off x="980331" y="3651349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3647" name="Google Shape;3647;p34"/>
          <p:cNvSpPr txBox="1"/>
          <p:nvPr/>
        </p:nvSpPr>
        <p:spPr>
          <a:xfrm>
            <a:off x="1072902" y="3651349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3648" name="Google Shape;3648;p34"/>
          <p:cNvSpPr txBox="1"/>
          <p:nvPr/>
        </p:nvSpPr>
        <p:spPr>
          <a:xfrm>
            <a:off x="1177082" y="3651349"/>
            <a:ext cx="1512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3649" name="Google Shape;3649;p34"/>
          <p:cNvSpPr txBox="1"/>
          <p:nvPr/>
        </p:nvSpPr>
        <p:spPr>
          <a:xfrm>
            <a:off x="1278136" y="3651349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3650" name="Google Shape;3650;p34"/>
          <p:cNvSpPr txBox="1"/>
          <p:nvPr/>
        </p:nvSpPr>
        <p:spPr>
          <a:xfrm>
            <a:off x="1330077" y="3651349"/>
            <a:ext cx="14614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3651" name="Google Shape;3651;p34"/>
          <p:cNvSpPr txBox="1"/>
          <p:nvPr/>
        </p:nvSpPr>
        <p:spPr>
          <a:xfrm>
            <a:off x="1426071" y="3651349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3652" name="Google Shape;3652;p34"/>
          <p:cNvSpPr txBox="1"/>
          <p:nvPr/>
        </p:nvSpPr>
        <p:spPr>
          <a:xfrm>
            <a:off x="1505992" y="3651349"/>
            <a:ext cx="13722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3653" name="Google Shape;3653;p34"/>
          <p:cNvSpPr txBox="1"/>
          <p:nvPr/>
        </p:nvSpPr>
        <p:spPr>
          <a:xfrm>
            <a:off x="1593056" y="3651349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3654" name="Google Shape;3654;p34"/>
          <p:cNvSpPr txBox="1"/>
          <p:nvPr/>
        </p:nvSpPr>
        <p:spPr>
          <a:xfrm>
            <a:off x="3037731" y="3641824"/>
            <a:ext cx="13022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</a:t>
            </a:r>
            <a:endParaRPr/>
          </a:p>
        </p:txBody>
      </p:sp>
      <p:sp>
        <p:nvSpPr>
          <p:cNvPr id="3655" name="Google Shape;3655;p34"/>
          <p:cNvSpPr txBox="1"/>
          <p:nvPr/>
        </p:nvSpPr>
        <p:spPr>
          <a:xfrm>
            <a:off x="3115419" y="3641824"/>
            <a:ext cx="10060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</a:t>
            </a:r>
            <a:endParaRPr/>
          </a:p>
        </p:txBody>
      </p:sp>
      <p:sp>
        <p:nvSpPr>
          <p:cNvPr id="3656" name="Google Shape;3656;p34"/>
          <p:cNvSpPr txBox="1"/>
          <p:nvPr/>
        </p:nvSpPr>
        <p:spPr>
          <a:xfrm>
            <a:off x="3163491" y="3641824"/>
            <a:ext cx="12293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</a:t>
            </a:r>
            <a:endParaRPr/>
          </a:p>
        </p:txBody>
      </p:sp>
      <p:sp>
        <p:nvSpPr>
          <p:cNvPr id="3657" name="Google Shape;3657;p34"/>
          <p:cNvSpPr txBox="1"/>
          <p:nvPr/>
        </p:nvSpPr>
        <p:spPr>
          <a:xfrm>
            <a:off x="3233886" y="3641824"/>
            <a:ext cx="1180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</a:t>
            </a:r>
            <a:endParaRPr/>
          </a:p>
        </p:txBody>
      </p:sp>
      <p:sp>
        <p:nvSpPr>
          <p:cNvPr id="3658" name="Google Shape;3658;p34"/>
          <p:cNvSpPr txBox="1"/>
          <p:nvPr/>
        </p:nvSpPr>
        <p:spPr>
          <a:xfrm>
            <a:off x="3299371" y="3641824"/>
            <a:ext cx="879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</a:t>
            </a:r>
            <a:endParaRPr/>
          </a:p>
        </p:txBody>
      </p:sp>
      <p:sp>
        <p:nvSpPr>
          <p:cNvPr id="3659" name="Google Shape;3659;p34"/>
          <p:cNvSpPr txBox="1"/>
          <p:nvPr/>
        </p:nvSpPr>
        <p:spPr>
          <a:xfrm>
            <a:off x="3334792" y="3641824"/>
            <a:ext cx="12546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/>
          </a:p>
        </p:txBody>
      </p:sp>
      <p:sp>
        <p:nvSpPr>
          <p:cNvPr id="3660" name="Google Shape;3660;p34"/>
          <p:cNvSpPr txBox="1"/>
          <p:nvPr/>
        </p:nvSpPr>
        <p:spPr>
          <a:xfrm>
            <a:off x="3442097" y="3641824"/>
            <a:ext cx="10031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endParaRPr/>
          </a:p>
        </p:txBody>
      </p:sp>
      <p:sp>
        <p:nvSpPr>
          <p:cNvPr id="3661" name="Google Shape;3661;p34"/>
          <p:cNvSpPr txBox="1"/>
          <p:nvPr/>
        </p:nvSpPr>
        <p:spPr>
          <a:xfrm>
            <a:off x="3489871" y="3641824"/>
            <a:ext cx="12531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/>
          </a:p>
        </p:txBody>
      </p:sp>
      <p:sp>
        <p:nvSpPr>
          <p:cNvPr id="3662" name="Google Shape;3662;p34"/>
          <p:cNvSpPr txBox="1"/>
          <p:nvPr/>
        </p:nvSpPr>
        <p:spPr>
          <a:xfrm>
            <a:off x="3562648" y="3641824"/>
            <a:ext cx="10016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endParaRPr/>
          </a:p>
        </p:txBody>
      </p:sp>
      <p:sp>
        <p:nvSpPr>
          <p:cNvPr id="3663" name="Google Shape;3663;p34"/>
          <p:cNvSpPr txBox="1"/>
          <p:nvPr/>
        </p:nvSpPr>
        <p:spPr>
          <a:xfrm>
            <a:off x="3610273" y="3641824"/>
            <a:ext cx="12144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</a:t>
            </a:r>
            <a:endParaRPr/>
          </a:p>
        </p:txBody>
      </p:sp>
      <p:sp>
        <p:nvSpPr>
          <p:cNvPr id="3664" name="Google Shape;3664;p34"/>
          <p:cNvSpPr txBox="1"/>
          <p:nvPr/>
        </p:nvSpPr>
        <p:spPr>
          <a:xfrm>
            <a:off x="3679180" y="3641824"/>
            <a:ext cx="879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</a:t>
            </a:r>
            <a:endParaRPr/>
          </a:p>
        </p:txBody>
      </p:sp>
      <p:sp>
        <p:nvSpPr>
          <p:cNvPr id="3665" name="Google Shape;3665;p34"/>
          <p:cNvSpPr txBox="1"/>
          <p:nvPr/>
        </p:nvSpPr>
        <p:spPr>
          <a:xfrm>
            <a:off x="2552849" y="6186339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666" name="Google Shape;3666;p34"/>
          <p:cNvSpPr txBox="1"/>
          <p:nvPr/>
        </p:nvSpPr>
        <p:spPr>
          <a:xfrm>
            <a:off x="2590651" y="6186339"/>
            <a:ext cx="13692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667" name="Google Shape;3667;p34"/>
          <p:cNvSpPr txBox="1"/>
          <p:nvPr/>
        </p:nvSpPr>
        <p:spPr>
          <a:xfrm>
            <a:off x="2684562" y="6186339"/>
            <a:ext cx="11563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668" name="Google Shape;3668;p34"/>
          <p:cNvSpPr txBox="1"/>
          <p:nvPr/>
        </p:nvSpPr>
        <p:spPr>
          <a:xfrm>
            <a:off x="2757190" y="6186339"/>
            <a:ext cx="12129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3669" name="Google Shape;3669;p34"/>
          <p:cNvSpPr txBox="1"/>
          <p:nvPr/>
        </p:nvSpPr>
        <p:spPr>
          <a:xfrm>
            <a:off x="2835473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670" name="Google Shape;3670;p34"/>
          <p:cNvSpPr txBox="1"/>
          <p:nvPr/>
        </p:nvSpPr>
        <p:spPr>
          <a:xfrm>
            <a:off x="2904827" y="6186339"/>
            <a:ext cx="12471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671" name="Google Shape;3671;p34"/>
          <p:cNvSpPr txBox="1"/>
          <p:nvPr/>
        </p:nvSpPr>
        <p:spPr>
          <a:xfrm>
            <a:off x="3021062" y="6186339"/>
            <a:ext cx="11697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672" name="Google Shape;3672;p34"/>
          <p:cNvSpPr txBox="1"/>
          <p:nvPr/>
        </p:nvSpPr>
        <p:spPr>
          <a:xfrm>
            <a:off x="3095030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673" name="Google Shape;3673;p34"/>
          <p:cNvSpPr txBox="1"/>
          <p:nvPr/>
        </p:nvSpPr>
        <p:spPr>
          <a:xfrm>
            <a:off x="3164384" y="6186339"/>
            <a:ext cx="10924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3674" name="Google Shape;3674;p34"/>
          <p:cNvSpPr txBox="1"/>
          <p:nvPr/>
        </p:nvSpPr>
        <p:spPr>
          <a:xfrm>
            <a:off x="3230612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675" name="Google Shape;3675;p34"/>
          <p:cNvSpPr txBox="1"/>
          <p:nvPr/>
        </p:nvSpPr>
        <p:spPr>
          <a:xfrm>
            <a:off x="3299966" y="6186339"/>
            <a:ext cx="11712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676" name="Google Shape;3676;p34"/>
          <p:cNvSpPr txBox="1"/>
          <p:nvPr/>
        </p:nvSpPr>
        <p:spPr>
          <a:xfrm>
            <a:off x="3374082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677" name="Google Shape;3677;p34"/>
          <p:cNvSpPr txBox="1"/>
          <p:nvPr/>
        </p:nvSpPr>
        <p:spPr>
          <a:xfrm>
            <a:off x="3443436" y="6186339"/>
            <a:ext cx="12471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678" name="Google Shape;3678;p34"/>
          <p:cNvSpPr txBox="1"/>
          <p:nvPr/>
        </p:nvSpPr>
        <p:spPr>
          <a:xfrm>
            <a:off x="3525143" y="6186339"/>
            <a:ext cx="11578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679" name="Google Shape;3679;p34"/>
          <p:cNvSpPr txBox="1"/>
          <p:nvPr/>
        </p:nvSpPr>
        <p:spPr>
          <a:xfrm>
            <a:off x="3597920" y="6186339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680" name="Google Shape;3680;p34"/>
          <p:cNvSpPr txBox="1"/>
          <p:nvPr/>
        </p:nvSpPr>
        <p:spPr>
          <a:xfrm>
            <a:off x="3635722" y="6186339"/>
            <a:ext cx="11653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681" name="Google Shape;3681;p34"/>
          <p:cNvSpPr txBox="1"/>
          <p:nvPr/>
        </p:nvSpPr>
        <p:spPr>
          <a:xfrm>
            <a:off x="3709243" y="6186339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3682" name="Google Shape;3682;p34"/>
          <p:cNvSpPr txBox="1"/>
          <p:nvPr/>
        </p:nvSpPr>
        <p:spPr>
          <a:xfrm>
            <a:off x="9507587" y="6255544"/>
            <a:ext cx="11563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3683" name="Google Shape;3683;p34"/>
          <p:cNvSpPr txBox="1"/>
          <p:nvPr/>
        </p:nvSpPr>
        <p:spPr>
          <a:xfrm>
            <a:off x="9577834" y="6255544"/>
            <a:ext cx="7530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3684" name="Google Shape;3684;p34"/>
          <p:cNvSpPr txBox="1"/>
          <p:nvPr/>
        </p:nvSpPr>
        <p:spPr>
          <a:xfrm>
            <a:off x="9607748" y="6255544"/>
            <a:ext cx="10418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685" name="Google Shape;3685;p34"/>
          <p:cNvSpPr txBox="1"/>
          <p:nvPr/>
        </p:nvSpPr>
        <p:spPr>
          <a:xfrm>
            <a:off x="9666536" y="6255544"/>
            <a:ext cx="11206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686" name="Google Shape;3686;p34"/>
          <p:cNvSpPr txBox="1"/>
          <p:nvPr/>
        </p:nvSpPr>
        <p:spPr>
          <a:xfrm>
            <a:off x="9733211" y="6255544"/>
            <a:ext cx="10745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687" name="Google Shape;3687;p34"/>
          <p:cNvSpPr txBox="1"/>
          <p:nvPr/>
        </p:nvSpPr>
        <p:spPr>
          <a:xfrm>
            <a:off x="9795272" y="6255544"/>
            <a:ext cx="951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688" name="Google Shape;3688;p34"/>
          <p:cNvSpPr txBox="1"/>
          <p:nvPr/>
        </p:nvSpPr>
        <p:spPr>
          <a:xfrm>
            <a:off x="9874151" y="6255544"/>
            <a:ext cx="8587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689" name="Google Shape;3689;p34"/>
          <p:cNvSpPr txBox="1"/>
          <p:nvPr/>
        </p:nvSpPr>
        <p:spPr>
          <a:xfrm>
            <a:off x="9914632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690" name="Google Shape;3690;p34"/>
          <p:cNvSpPr txBox="1"/>
          <p:nvPr/>
        </p:nvSpPr>
        <p:spPr>
          <a:xfrm>
            <a:off x="9974759" y="6255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3691" name="Google Shape;3691;p34"/>
          <p:cNvSpPr txBox="1"/>
          <p:nvPr/>
        </p:nvSpPr>
        <p:spPr>
          <a:xfrm>
            <a:off x="10010180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692" name="Google Shape;3692;p34"/>
          <p:cNvSpPr txBox="1"/>
          <p:nvPr/>
        </p:nvSpPr>
        <p:spPr>
          <a:xfrm>
            <a:off x="10070157" y="6255544"/>
            <a:ext cx="8602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693" name="Google Shape;3693;p34"/>
          <p:cNvSpPr txBox="1"/>
          <p:nvPr/>
        </p:nvSpPr>
        <p:spPr>
          <a:xfrm>
            <a:off x="10110788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694" name="Google Shape;3694;p34"/>
          <p:cNvSpPr txBox="1"/>
          <p:nvPr/>
        </p:nvSpPr>
        <p:spPr>
          <a:xfrm>
            <a:off x="10170914" y="6255544"/>
            <a:ext cx="1119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695" name="Google Shape;3695;p34"/>
          <p:cNvSpPr txBox="1"/>
          <p:nvPr/>
        </p:nvSpPr>
        <p:spPr>
          <a:xfrm>
            <a:off x="10237440" y="6255544"/>
            <a:ext cx="10105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696" name="Google Shape;3696;p34"/>
          <p:cNvSpPr txBox="1"/>
          <p:nvPr/>
        </p:nvSpPr>
        <p:spPr>
          <a:xfrm>
            <a:off x="10293102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697" name="Google Shape;3697;p34"/>
          <p:cNvSpPr txBox="1"/>
          <p:nvPr/>
        </p:nvSpPr>
        <p:spPr>
          <a:xfrm>
            <a:off x="10322868" y="6255544"/>
            <a:ext cx="1043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698" name="Google Shape;3698;p34"/>
          <p:cNvSpPr txBox="1"/>
          <p:nvPr/>
        </p:nvSpPr>
        <p:spPr>
          <a:xfrm>
            <a:off x="10381804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3699" name="Google Shape;3699;p34"/>
          <p:cNvSpPr txBox="1"/>
          <p:nvPr/>
        </p:nvSpPr>
        <p:spPr>
          <a:xfrm>
            <a:off x="10411569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700" name="Google Shape;3700;p34"/>
          <p:cNvSpPr txBox="1"/>
          <p:nvPr/>
        </p:nvSpPr>
        <p:spPr>
          <a:xfrm>
            <a:off x="10471547" y="6255544"/>
            <a:ext cx="951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701" name="Google Shape;3701;p34"/>
          <p:cNvSpPr txBox="1"/>
          <p:nvPr/>
        </p:nvSpPr>
        <p:spPr>
          <a:xfrm>
            <a:off x="10550426" y="6255544"/>
            <a:ext cx="736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3702" name="Google Shape;3702;p34"/>
          <p:cNvSpPr txBox="1"/>
          <p:nvPr/>
        </p:nvSpPr>
        <p:spPr>
          <a:xfrm>
            <a:off x="10607873" y="6255544"/>
            <a:ext cx="14674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703" name="Google Shape;3703;p34"/>
          <p:cNvSpPr txBox="1"/>
          <p:nvPr/>
        </p:nvSpPr>
        <p:spPr>
          <a:xfrm>
            <a:off x="10709225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704" name="Google Shape;3704;p34"/>
          <p:cNvSpPr txBox="1"/>
          <p:nvPr/>
        </p:nvSpPr>
        <p:spPr>
          <a:xfrm>
            <a:off x="10769352" y="6255544"/>
            <a:ext cx="11221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3705" name="Google Shape;3705;p34"/>
          <p:cNvSpPr txBox="1"/>
          <p:nvPr/>
        </p:nvSpPr>
        <p:spPr>
          <a:xfrm>
            <a:off x="10836176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706" name="Google Shape;3706;p34"/>
          <p:cNvSpPr txBox="1"/>
          <p:nvPr/>
        </p:nvSpPr>
        <p:spPr>
          <a:xfrm>
            <a:off x="10865941" y="6255544"/>
            <a:ext cx="11221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3707" name="Google Shape;3707;p34"/>
          <p:cNvSpPr txBox="1"/>
          <p:nvPr/>
        </p:nvSpPr>
        <p:spPr>
          <a:xfrm>
            <a:off x="10932765" y="6255544"/>
            <a:ext cx="10418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708" name="Google Shape;3708;p34"/>
          <p:cNvSpPr txBox="1"/>
          <p:nvPr/>
        </p:nvSpPr>
        <p:spPr>
          <a:xfrm>
            <a:off x="10991552" y="6255544"/>
            <a:ext cx="949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709" name="Google Shape;3709;p34"/>
          <p:cNvSpPr txBox="1"/>
          <p:nvPr/>
        </p:nvSpPr>
        <p:spPr>
          <a:xfrm>
            <a:off x="11070431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710" name="Google Shape;3710;p34"/>
          <p:cNvSpPr txBox="1"/>
          <p:nvPr/>
        </p:nvSpPr>
        <p:spPr>
          <a:xfrm>
            <a:off x="11130409" y="6255544"/>
            <a:ext cx="11206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711" name="Google Shape;3711;p34"/>
          <p:cNvSpPr txBox="1"/>
          <p:nvPr/>
        </p:nvSpPr>
        <p:spPr>
          <a:xfrm>
            <a:off x="11226254" y="6255544"/>
            <a:ext cx="14674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712" name="Google Shape;3712;p34"/>
          <p:cNvSpPr txBox="1"/>
          <p:nvPr/>
        </p:nvSpPr>
        <p:spPr>
          <a:xfrm>
            <a:off x="11327606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713" name="Google Shape;3713;p34"/>
          <p:cNvSpPr txBox="1"/>
          <p:nvPr/>
        </p:nvSpPr>
        <p:spPr>
          <a:xfrm>
            <a:off x="11387733" y="6255544"/>
            <a:ext cx="8751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714" name="Google Shape;3714;p34"/>
          <p:cNvSpPr txBox="1"/>
          <p:nvPr/>
        </p:nvSpPr>
        <p:spPr>
          <a:xfrm>
            <a:off x="11429851" y="6255544"/>
            <a:ext cx="8602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715" name="Google Shape;3715;p34"/>
          <p:cNvSpPr txBox="1"/>
          <p:nvPr/>
        </p:nvSpPr>
        <p:spPr>
          <a:xfrm>
            <a:off x="11470481" y="6255544"/>
            <a:ext cx="10760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716" name="Google Shape;3716;p34"/>
          <p:cNvSpPr txBox="1"/>
          <p:nvPr/>
        </p:nvSpPr>
        <p:spPr>
          <a:xfrm>
            <a:off x="11532691" y="6255544"/>
            <a:ext cx="949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717" name="Google Shape;3717;p34"/>
          <p:cNvSpPr txBox="1"/>
          <p:nvPr/>
        </p:nvSpPr>
        <p:spPr>
          <a:xfrm>
            <a:off x="9083576" y="6624638"/>
            <a:ext cx="1727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Æ</a:t>
            </a:r>
            <a:endParaRPr/>
          </a:p>
        </p:txBody>
      </p:sp>
      <p:sp>
        <p:nvSpPr>
          <p:cNvPr id="3718" name="Google Shape;3718;p34"/>
          <p:cNvSpPr txBox="1"/>
          <p:nvPr/>
        </p:nvSpPr>
        <p:spPr>
          <a:xfrm>
            <a:off x="9208591" y="6624638"/>
            <a:ext cx="12918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719" name="Google Shape;3719;p34"/>
          <p:cNvSpPr txBox="1"/>
          <p:nvPr/>
        </p:nvSpPr>
        <p:spPr>
          <a:xfrm>
            <a:off x="9290000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3720" name="Google Shape;3720;p34"/>
          <p:cNvSpPr txBox="1"/>
          <p:nvPr/>
        </p:nvSpPr>
        <p:spPr>
          <a:xfrm>
            <a:off x="9394031" y="6624638"/>
            <a:ext cx="1382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721" name="Google Shape;3721;p34"/>
          <p:cNvSpPr txBox="1"/>
          <p:nvPr/>
        </p:nvSpPr>
        <p:spPr>
          <a:xfrm>
            <a:off x="9484519" y="6624638"/>
            <a:ext cx="1433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722" name="Google Shape;3722;p34"/>
          <p:cNvSpPr txBox="1"/>
          <p:nvPr/>
        </p:nvSpPr>
        <p:spPr>
          <a:xfrm>
            <a:off x="9631710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3723" name="Google Shape;3723;p34"/>
          <p:cNvSpPr txBox="1"/>
          <p:nvPr/>
        </p:nvSpPr>
        <p:spPr>
          <a:xfrm>
            <a:off x="9725918" y="6624638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3724" name="Google Shape;3724;p34"/>
          <p:cNvSpPr txBox="1"/>
          <p:nvPr/>
        </p:nvSpPr>
        <p:spPr>
          <a:xfrm>
            <a:off x="9864775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725" name="Google Shape;3725;p34"/>
          <p:cNvSpPr txBox="1"/>
          <p:nvPr/>
        </p:nvSpPr>
        <p:spPr>
          <a:xfrm>
            <a:off x="9958983" y="6624638"/>
            <a:ext cx="1017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726" name="Google Shape;3726;p34"/>
          <p:cNvSpPr txBox="1"/>
          <p:nvPr/>
        </p:nvSpPr>
        <p:spPr>
          <a:xfrm>
            <a:off x="10013007" y="6624638"/>
            <a:ext cx="1394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3727" name="Google Shape;3727;p34"/>
          <p:cNvSpPr txBox="1"/>
          <p:nvPr/>
        </p:nvSpPr>
        <p:spPr>
          <a:xfrm>
            <a:off x="10104686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728" name="Google Shape;3728;p34"/>
          <p:cNvSpPr txBox="1"/>
          <p:nvPr/>
        </p:nvSpPr>
        <p:spPr>
          <a:xfrm>
            <a:off x="10160198" y="6624638"/>
            <a:ext cx="13290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729" name="Google Shape;3729;p34"/>
          <p:cNvSpPr txBox="1"/>
          <p:nvPr/>
        </p:nvSpPr>
        <p:spPr>
          <a:xfrm>
            <a:off x="10296971" y="6624638"/>
            <a:ext cx="985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3730" name="Google Shape;3730;p34"/>
          <p:cNvSpPr txBox="1"/>
          <p:nvPr/>
        </p:nvSpPr>
        <p:spPr>
          <a:xfrm>
            <a:off x="10399365" y="6624638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731" name="Google Shape;3731;p34"/>
          <p:cNvSpPr txBox="1"/>
          <p:nvPr/>
        </p:nvSpPr>
        <p:spPr>
          <a:xfrm>
            <a:off x="10494318" y="6624638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732" name="Google Shape;3732;p34"/>
          <p:cNvSpPr txBox="1"/>
          <p:nvPr/>
        </p:nvSpPr>
        <p:spPr>
          <a:xfrm>
            <a:off x="10579596" y="6624638"/>
            <a:ext cx="1498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3733" name="Google Shape;3733;p34"/>
          <p:cNvSpPr txBox="1"/>
          <p:nvPr/>
        </p:nvSpPr>
        <p:spPr>
          <a:xfrm>
            <a:off x="10681692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734" name="Google Shape;3734;p34"/>
          <p:cNvSpPr txBox="1"/>
          <p:nvPr/>
        </p:nvSpPr>
        <p:spPr>
          <a:xfrm>
            <a:off x="10785723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735" name="Google Shape;3735;p34"/>
          <p:cNvSpPr txBox="1"/>
          <p:nvPr/>
        </p:nvSpPr>
        <p:spPr>
          <a:xfrm>
            <a:off x="10879931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736" name="Google Shape;3736;p34"/>
          <p:cNvSpPr txBox="1"/>
          <p:nvPr/>
        </p:nvSpPr>
        <p:spPr>
          <a:xfrm>
            <a:off x="10935444" y="6624638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3737" name="Google Shape;3737;p34"/>
          <p:cNvSpPr txBox="1"/>
          <p:nvPr/>
        </p:nvSpPr>
        <p:spPr>
          <a:xfrm>
            <a:off x="11042005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738" name="Google Shape;3738;p34"/>
          <p:cNvSpPr txBox="1"/>
          <p:nvPr/>
        </p:nvSpPr>
        <p:spPr>
          <a:xfrm>
            <a:off x="11393835" y="6617494"/>
            <a:ext cx="11965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</a:t>
            </a:r>
            <a:endParaRPr/>
          </a:p>
        </p:txBody>
      </p:sp>
      <p:sp>
        <p:nvSpPr>
          <p:cNvPr id="3739" name="Google Shape;3739;p34"/>
          <p:cNvSpPr txBox="1"/>
          <p:nvPr/>
        </p:nvSpPr>
        <p:spPr>
          <a:xfrm>
            <a:off x="11460956" y="6617494"/>
            <a:ext cx="11980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</a:t>
            </a:r>
            <a:endParaRPr/>
          </a:p>
        </p:txBody>
      </p:sp>
      <p:sp>
        <p:nvSpPr>
          <p:cNvPr id="3740" name="Google Shape;3740;p34"/>
          <p:cNvSpPr txBox="1"/>
          <p:nvPr/>
        </p:nvSpPr>
        <p:spPr>
          <a:xfrm>
            <a:off x="11556206" y="6636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/</a:t>
            </a:r>
            <a:endParaRPr/>
          </a:p>
        </p:txBody>
      </p:sp>
      <p:sp>
        <p:nvSpPr>
          <p:cNvPr id="3741" name="Google Shape;3741;p34"/>
          <p:cNvSpPr txBox="1"/>
          <p:nvPr/>
        </p:nvSpPr>
        <p:spPr>
          <a:xfrm>
            <a:off x="11619607" y="6636544"/>
            <a:ext cx="10090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/>
          </a:p>
        </p:txBody>
      </p:sp>
      <p:sp>
        <p:nvSpPr>
          <p:cNvPr id="3742" name="Google Shape;3742;p34"/>
          <p:cNvSpPr txBox="1"/>
          <p:nvPr/>
        </p:nvSpPr>
        <p:spPr>
          <a:xfrm>
            <a:off x="11675120" y="6636544"/>
            <a:ext cx="10492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r>
            <a:endParaRPr/>
          </a:p>
        </p:txBody>
      </p:sp>
      <p:sp>
        <p:nvSpPr>
          <p:cNvPr id="3743" name="Google Shape;3743;p34"/>
          <p:cNvSpPr txBox="1"/>
          <p:nvPr/>
        </p:nvSpPr>
        <p:spPr>
          <a:xfrm>
            <a:off x="609600" y="678656"/>
            <a:ext cx="3287083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Dos dormitorios</a:t>
            </a:r>
            <a:endParaRPr/>
          </a:p>
        </p:txBody>
      </p:sp>
      <p:sp>
        <p:nvSpPr>
          <p:cNvPr id="3744" name="Google Shape;3744;p34"/>
          <p:cNvSpPr txBox="1"/>
          <p:nvPr/>
        </p:nvSpPr>
        <p:spPr>
          <a:xfrm>
            <a:off x="1619250" y="1670149"/>
            <a:ext cx="60480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85,9 m²</a:t>
            </a:r>
            <a:endParaRPr/>
          </a:p>
        </p:txBody>
      </p:sp>
      <p:sp>
        <p:nvSpPr>
          <p:cNvPr id="3745" name="Google Shape;3745;p34"/>
          <p:cNvSpPr txBox="1"/>
          <p:nvPr/>
        </p:nvSpPr>
        <p:spPr>
          <a:xfrm>
            <a:off x="1619250" y="1960662"/>
            <a:ext cx="224364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Estar-comedor, cocina y lavadero</a:t>
            </a:r>
            <a:endParaRPr/>
          </a:p>
        </p:txBody>
      </p:sp>
      <p:sp>
        <p:nvSpPr>
          <p:cNvPr id="3746" name="Google Shape;3746;p34"/>
          <p:cNvSpPr txBox="1"/>
          <p:nvPr/>
        </p:nvSpPr>
        <p:spPr>
          <a:xfrm>
            <a:off x="1619250" y="2251174"/>
            <a:ext cx="141554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2 (principal en suite)</a:t>
            </a:r>
            <a:endParaRPr/>
          </a:p>
        </p:txBody>
      </p:sp>
      <p:sp>
        <p:nvSpPr>
          <p:cNvPr id="3747" name="Google Shape;3747;p34"/>
          <p:cNvSpPr txBox="1"/>
          <p:nvPr/>
        </p:nvSpPr>
        <p:spPr>
          <a:xfrm>
            <a:off x="1619250" y="2541687"/>
            <a:ext cx="19219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3748" name="Google Shape;3748;p34"/>
          <p:cNvSpPr txBox="1"/>
          <p:nvPr/>
        </p:nvSpPr>
        <p:spPr>
          <a:xfrm>
            <a:off x="1619250" y="2832199"/>
            <a:ext cx="234812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Anafe vitrocerámico de 4 hornallas</a:t>
            </a:r>
            <a:endParaRPr/>
          </a:p>
        </p:txBody>
      </p:sp>
      <p:sp>
        <p:nvSpPr>
          <p:cNvPr id="3749" name="Google Shape;3749;p34"/>
          <p:cNvSpPr txBox="1"/>
          <p:nvPr/>
        </p:nvSpPr>
        <p:spPr>
          <a:xfrm>
            <a:off x="1619250" y="3122712"/>
            <a:ext cx="33621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Sur</a:t>
            </a:r>
            <a:endParaRPr/>
          </a:p>
        </p:txBody>
      </p:sp>
      <p:sp>
        <p:nvSpPr>
          <p:cNvPr id="3750" name="Google Shape;3750;p34"/>
          <p:cNvSpPr txBox="1"/>
          <p:nvPr/>
        </p:nvSpPr>
        <p:spPr>
          <a:xfrm>
            <a:off x="742950" y="3991868"/>
            <a:ext cx="483632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41N</a:t>
            </a:r>
            <a:endParaRPr/>
          </a:p>
        </p:txBody>
      </p:sp>
      <p:sp>
        <p:nvSpPr>
          <p:cNvPr id="3751" name="Google Shape;3751;p34"/>
          <p:cNvSpPr txBox="1"/>
          <p:nvPr/>
        </p:nvSpPr>
        <p:spPr>
          <a:xfrm>
            <a:off x="1219200" y="4010918"/>
            <a:ext cx="62740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41</a:t>
            </a:r>
            <a:endParaRPr/>
          </a:p>
        </p:txBody>
      </p:sp>
      <p:sp>
        <p:nvSpPr>
          <p:cNvPr id="3752" name="Google Shape;3752;p34"/>
          <p:cNvSpPr txBox="1"/>
          <p:nvPr/>
        </p:nvSpPr>
        <p:spPr>
          <a:xfrm>
            <a:off x="2848273" y="4010918"/>
            <a:ext cx="1059621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194.529</a:t>
            </a:r>
            <a:endParaRPr/>
          </a:p>
        </p:txBody>
      </p:sp>
      <p:sp>
        <p:nvSpPr>
          <p:cNvPr id="3753" name="Google Shape;3753;p34"/>
          <p:cNvSpPr txBox="1"/>
          <p:nvPr/>
        </p:nvSpPr>
        <p:spPr>
          <a:xfrm>
            <a:off x="742950" y="4301430"/>
            <a:ext cx="483632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43N</a:t>
            </a:r>
            <a:endParaRPr/>
          </a:p>
        </p:txBody>
      </p:sp>
      <p:sp>
        <p:nvSpPr>
          <p:cNvPr id="3754" name="Google Shape;3754;p34"/>
          <p:cNvSpPr txBox="1"/>
          <p:nvPr/>
        </p:nvSpPr>
        <p:spPr>
          <a:xfrm>
            <a:off x="1219200" y="4320480"/>
            <a:ext cx="62740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43</a:t>
            </a:r>
            <a:endParaRPr/>
          </a:p>
        </p:txBody>
      </p:sp>
      <p:sp>
        <p:nvSpPr>
          <p:cNvPr id="3755" name="Google Shape;3755;p34"/>
          <p:cNvSpPr txBox="1"/>
          <p:nvPr/>
        </p:nvSpPr>
        <p:spPr>
          <a:xfrm>
            <a:off x="2848273" y="4320480"/>
            <a:ext cx="1059621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195.427</a:t>
            </a:r>
            <a:endParaRPr/>
          </a:p>
        </p:txBody>
      </p:sp>
      <p:sp>
        <p:nvSpPr>
          <p:cNvPr id="3756" name="Google Shape;3756;p34"/>
          <p:cNvSpPr txBox="1"/>
          <p:nvPr/>
        </p:nvSpPr>
        <p:spPr>
          <a:xfrm>
            <a:off x="609600" y="4715768"/>
            <a:ext cx="328366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*Consultar disponibilidad con lista de precios en </a:t>
            </a:r>
            <a:endParaRPr/>
          </a:p>
        </p:txBody>
      </p:sp>
      <p:sp>
        <p:nvSpPr>
          <p:cNvPr id="3757" name="Google Shape;3757;p34"/>
          <p:cNvSpPr txBox="1"/>
          <p:nvPr/>
        </p:nvSpPr>
        <p:spPr>
          <a:xfrm>
            <a:off x="609600" y="4887218"/>
            <a:ext cx="86878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tiempo real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1" name="Shape 3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23.jpg" id="3762" name="Google Shape;3762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23-z0-00.png" id="3763" name="Google Shape;3763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67200" y="607483"/>
            <a:ext cx="3663950" cy="2779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23-z0-01.png" id="3764" name="Google Shape;3764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18450" y="607483"/>
            <a:ext cx="3663950" cy="2779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23-z0-02.png" id="3765" name="Google Shape;3765;p3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67200" y="3373967"/>
            <a:ext cx="3663950" cy="2777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23-z0-03.png" id="3766" name="Google Shape;3766;p3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918450" y="3373967"/>
            <a:ext cx="3663950" cy="2777067"/>
          </a:xfrm>
          <a:prstGeom prst="rect">
            <a:avLst/>
          </a:prstGeom>
          <a:noFill/>
          <a:ln>
            <a:noFill/>
          </a:ln>
        </p:spPr>
      </p:pic>
      <p:sp>
        <p:nvSpPr>
          <p:cNvPr id="3767" name="Google Shape;3767;p35"/>
          <p:cNvSpPr txBox="1"/>
          <p:nvPr/>
        </p:nvSpPr>
        <p:spPr>
          <a:xfrm>
            <a:off x="609600" y="504825"/>
            <a:ext cx="14808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3768" name="Google Shape;3768;p35"/>
          <p:cNvSpPr txBox="1"/>
          <p:nvPr/>
        </p:nvSpPr>
        <p:spPr>
          <a:xfrm>
            <a:off x="705148" y="504825"/>
            <a:ext cx="1388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</a:t>
            </a:r>
            <a:endParaRPr/>
          </a:p>
        </p:txBody>
      </p:sp>
      <p:sp>
        <p:nvSpPr>
          <p:cNvPr id="3769" name="Google Shape;3769;p35"/>
          <p:cNvSpPr txBox="1"/>
          <p:nvPr/>
        </p:nvSpPr>
        <p:spPr>
          <a:xfrm>
            <a:off x="845493" y="504825"/>
            <a:ext cx="18246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—</a:t>
            </a:r>
            <a:endParaRPr/>
          </a:p>
        </p:txBody>
      </p:sp>
      <p:sp>
        <p:nvSpPr>
          <p:cNvPr id="3770" name="Google Shape;3770;p35"/>
          <p:cNvSpPr txBox="1"/>
          <p:nvPr/>
        </p:nvSpPr>
        <p:spPr>
          <a:xfrm>
            <a:off x="1029444" y="504825"/>
            <a:ext cx="15284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3771" name="Google Shape;3771;p35"/>
          <p:cNvSpPr txBox="1"/>
          <p:nvPr/>
        </p:nvSpPr>
        <p:spPr>
          <a:xfrm>
            <a:off x="1129754" y="504825"/>
            <a:ext cx="14049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3772" name="Google Shape;3772;p35"/>
          <p:cNvSpPr txBox="1"/>
          <p:nvPr/>
        </p:nvSpPr>
        <p:spPr>
          <a:xfrm>
            <a:off x="1217712" y="504825"/>
            <a:ext cx="1561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3773" name="Google Shape;3773;p35"/>
          <p:cNvSpPr txBox="1"/>
          <p:nvPr/>
        </p:nvSpPr>
        <p:spPr>
          <a:xfrm>
            <a:off x="1321296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3774" name="Google Shape;3774;p35"/>
          <p:cNvSpPr txBox="1"/>
          <p:nvPr/>
        </p:nvSpPr>
        <p:spPr>
          <a:xfrm>
            <a:off x="1431280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3775" name="Google Shape;3775;p35"/>
          <p:cNvSpPr txBox="1"/>
          <p:nvPr/>
        </p:nvSpPr>
        <p:spPr>
          <a:xfrm>
            <a:off x="1544687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3776" name="Google Shape;3776;p35"/>
          <p:cNvSpPr txBox="1"/>
          <p:nvPr/>
        </p:nvSpPr>
        <p:spPr>
          <a:xfrm>
            <a:off x="1689795" y="504825"/>
            <a:ext cx="14927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3777" name="Google Shape;3777;p35"/>
          <p:cNvSpPr txBox="1"/>
          <p:nvPr/>
        </p:nvSpPr>
        <p:spPr>
          <a:xfrm>
            <a:off x="1786533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3778" name="Google Shape;3778;p35"/>
          <p:cNvSpPr txBox="1"/>
          <p:nvPr/>
        </p:nvSpPr>
        <p:spPr>
          <a:xfrm>
            <a:off x="1899940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3779" name="Google Shape;3779;p35"/>
          <p:cNvSpPr txBox="1"/>
          <p:nvPr/>
        </p:nvSpPr>
        <p:spPr>
          <a:xfrm>
            <a:off x="2063948" y="504825"/>
            <a:ext cx="17770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</a:t>
            </a:r>
            <a:endParaRPr/>
          </a:p>
        </p:txBody>
      </p:sp>
      <p:sp>
        <p:nvSpPr>
          <p:cNvPr id="3780" name="Google Shape;3780;p35"/>
          <p:cNvSpPr txBox="1"/>
          <p:nvPr/>
        </p:nvSpPr>
        <p:spPr>
          <a:xfrm>
            <a:off x="2189113" y="504825"/>
            <a:ext cx="14793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3781" name="Google Shape;3781;p35"/>
          <p:cNvSpPr txBox="1"/>
          <p:nvPr/>
        </p:nvSpPr>
        <p:spPr>
          <a:xfrm>
            <a:off x="2284512" y="504825"/>
            <a:ext cx="16430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3782" name="Google Shape;3782;p35"/>
          <p:cNvSpPr txBox="1"/>
          <p:nvPr/>
        </p:nvSpPr>
        <p:spPr>
          <a:xfrm>
            <a:off x="2396282" y="504825"/>
            <a:ext cx="1110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3783" name="Google Shape;3783;p35"/>
          <p:cNvSpPr txBox="1"/>
          <p:nvPr/>
        </p:nvSpPr>
        <p:spPr>
          <a:xfrm>
            <a:off x="2454771" y="504825"/>
            <a:ext cx="16326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3784" name="Google Shape;3784;p35"/>
          <p:cNvSpPr txBox="1"/>
          <p:nvPr/>
        </p:nvSpPr>
        <p:spPr>
          <a:xfrm>
            <a:off x="2565499" y="504825"/>
            <a:ext cx="15597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3785" name="Google Shape;3785;p35"/>
          <p:cNvSpPr txBox="1"/>
          <p:nvPr/>
        </p:nvSpPr>
        <p:spPr>
          <a:xfrm>
            <a:off x="2668935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3786" name="Google Shape;3786;p35"/>
          <p:cNvSpPr txBox="1"/>
          <p:nvPr/>
        </p:nvSpPr>
        <p:spPr>
          <a:xfrm>
            <a:off x="609600" y="1260574"/>
            <a:ext cx="14108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787" name="Google Shape;3787;p35"/>
          <p:cNvSpPr txBox="1"/>
          <p:nvPr/>
        </p:nvSpPr>
        <p:spPr>
          <a:xfrm>
            <a:off x="693390" y="1260574"/>
            <a:ext cx="11013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788" name="Google Shape;3788;p35"/>
          <p:cNvSpPr txBox="1"/>
          <p:nvPr/>
        </p:nvSpPr>
        <p:spPr>
          <a:xfrm>
            <a:off x="746224" y="1260574"/>
            <a:ext cx="1576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3789" name="Google Shape;3789;p35"/>
          <p:cNvSpPr txBox="1"/>
          <p:nvPr/>
        </p:nvSpPr>
        <p:spPr>
          <a:xfrm>
            <a:off x="846534" y="1260574"/>
            <a:ext cx="1714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790" name="Google Shape;3790;p35"/>
          <p:cNvSpPr txBox="1"/>
          <p:nvPr/>
        </p:nvSpPr>
        <p:spPr>
          <a:xfrm>
            <a:off x="960686" y="1260574"/>
            <a:ext cx="14138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3791" name="Google Shape;3791;p35"/>
          <p:cNvSpPr txBox="1"/>
          <p:nvPr/>
        </p:nvSpPr>
        <p:spPr>
          <a:xfrm>
            <a:off x="1044773" y="1260574"/>
            <a:ext cx="1714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792" name="Google Shape;3792;p35"/>
          <p:cNvSpPr txBox="1"/>
          <p:nvPr/>
        </p:nvSpPr>
        <p:spPr>
          <a:xfrm>
            <a:off x="1158925" y="1260574"/>
            <a:ext cx="1640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3793" name="Google Shape;3793;p35"/>
          <p:cNvSpPr txBox="1"/>
          <p:nvPr/>
        </p:nvSpPr>
        <p:spPr>
          <a:xfrm>
            <a:off x="1265634" y="1260574"/>
            <a:ext cx="10998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Í</a:t>
            </a:r>
            <a:endParaRPr/>
          </a:p>
        </p:txBody>
      </p:sp>
      <p:sp>
        <p:nvSpPr>
          <p:cNvPr id="3794" name="Google Shape;3794;p35"/>
          <p:cNvSpPr txBox="1"/>
          <p:nvPr/>
        </p:nvSpPr>
        <p:spPr>
          <a:xfrm>
            <a:off x="1318320" y="1260574"/>
            <a:ext cx="1576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795" name="Google Shape;3795;p35"/>
          <p:cNvSpPr txBox="1"/>
          <p:nvPr/>
        </p:nvSpPr>
        <p:spPr>
          <a:xfrm>
            <a:off x="1466999" y="1260574"/>
            <a:ext cx="1714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796" name="Google Shape;3796;p35"/>
          <p:cNvSpPr txBox="1"/>
          <p:nvPr/>
        </p:nvSpPr>
        <p:spPr>
          <a:xfrm>
            <a:off x="1629370" y="1260574"/>
            <a:ext cx="10447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3797" name="Google Shape;3797;p35"/>
          <p:cNvSpPr txBox="1"/>
          <p:nvPr/>
        </p:nvSpPr>
        <p:spPr>
          <a:xfrm>
            <a:off x="1724769" y="1260574"/>
            <a:ext cx="14853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8</a:t>
            </a:r>
            <a:endParaRPr/>
          </a:p>
        </p:txBody>
      </p:sp>
      <p:sp>
        <p:nvSpPr>
          <p:cNvPr id="3798" name="Google Shape;3798;p35"/>
          <p:cNvSpPr txBox="1"/>
          <p:nvPr/>
        </p:nvSpPr>
        <p:spPr>
          <a:xfrm>
            <a:off x="1816001" y="1260574"/>
            <a:ext cx="14019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/>
          </a:p>
        </p:txBody>
      </p:sp>
      <p:sp>
        <p:nvSpPr>
          <p:cNvPr id="3799" name="Google Shape;3799;p35"/>
          <p:cNvSpPr txBox="1"/>
          <p:nvPr/>
        </p:nvSpPr>
        <p:spPr>
          <a:xfrm>
            <a:off x="1898898" y="1260574"/>
            <a:ext cx="9986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endParaRPr/>
          </a:p>
        </p:txBody>
      </p:sp>
      <p:sp>
        <p:nvSpPr>
          <p:cNvPr id="3800" name="Google Shape;3800;p35"/>
          <p:cNvSpPr txBox="1"/>
          <p:nvPr/>
        </p:nvSpPr>
        <p:spPr>
          <a:xfrm>
            <a:off x="1941463" y="1260574"/>
            <a:ext cx="14510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9</a:t>
            </a:r>
            <a:endParaRPr/>
          </a:p>
        </p:txBody>
      </p:sp>
      <p:sp>
        <p:nvSpPr>
          <p:cNvPr id="3801" name="Google Shape;3801;p35"/>
          <p:cNvSpPr txBox="1"/>
          <p:nvPr/>
        </p:nvSpPr>
        <p:spPr>
          <a:xfrm>
            <a:off x="2077641" y="1260574"/>
            <a:ext cx="18469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802" name="Google Shape;3802;p35"/>
          <p:cNvSpPr txBox="1"/>
          <p:nvPr/>
        </p:nvSpPr>
        <p:spPr>
          <a:xfrm>
            <a:off x="2205038" y="1260574"/>
            <a:ext cx="12471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²</a:t>
            </a:r>
            <a:endParaRPr/>
          </a:p>
        </p:txBody>
      </p:sp>
      <p:sp>
        <p:nvSpPr>
          <p:cNvPr id="3803" name="Google Shape;3803;p35"/>
          <p:cNvSpPr txBox="1"/>
          <p:nvPr/>
        </p:nvSpPr>
        <p:spPr>
          <a:xfrm>
            <a:off x="609600" y="1679674"/>
            <a:ext cx="1195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804" name="Google Shape;3804;p35"/>
          <p:cNvSpPr txBox="1"/>
          <p:nvPr/>
        </p:nvSpPr>
        <p:spPr>
          <a:xfrm>
            <a:off x="681335" y="1679674"/>
            <a:ext cx="1366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3805" name="Google Shape;3805;p35"/>
          <p:cNvSpPr txBox="1"/>
          <p:nvPr/>
        </p:nvSpPr>
        <p:spPr>
          <a:xfrm>
            <a:off x="770186" y="1679674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3806" name="Google Shape;3806;p35"/>
          <p:cNvSpPr txBox="1"/>
          <p:nvPr/>
        </p:nvSpPr>
        <p:spPr>
          <a:xfrm>
            <a:off x="850850" y="167967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807" name="Google Shape;3807;p35"/>
          <p:cNvSpPr txBox="1"/>
          <p:nvPr/>
        </p:nvSpPr>
        <p:spPr>
          <a:xfrm>
            <a:off x="927943" y="1679674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808" name="Google Shape;3808;p35"/>
          <p:cNvSpPr txBox="1"/>
          <p:nvPr/>
        </p:nvSpPr>
        <p:spPr>
          <a:xfrm>
            <a:off x="1010245" y="1679674"/>
            <a:ext cx="12144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3809" name="Google Shape;3809;p35"/>
          <p:cNvSpPr txBox="1"/>
          <p:nvPr/>
        </p:nvSpPr>
        <p:spPr>
          <a:xfrm>
            <a:off x="1083915" y="167967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810" name="Google Shape;3810;p35"/>
          <p:cNvSpPr txBox="1"/>
          <p:nvPr/>
        </p:nvSpPr>
        <p:spPr>
          <a:xfrm>
            <a:off x="1125885" y="1679674"/>
            <a:ext cx="1287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811" name="Google Shape;3811;p35"/>
          <p:cNvSpPr txBox="1"/>
          <p:nvPr/>
        </p:nvSpPr>
        <p:spPr>
          <a:xfrm>
            <a:off x="1206847" y="167967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812" name="Google Shape;3812;p35"/>
          <p:cNvSpPr txBox="1"/>
          <p:nvPr/>
        </p:nvSpPr>
        <p:spPr>
          <a:xfrm>
            <a:off x="1248817" y="167967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813" name="Google Shape;3813;p35"/>
          <p:cNvSpPr txBox="1"/>
          <p:nvPr/>
        </p:nvSpPr>
        <p:spPr>
          <a:xfrm>
            <a:off x="609600" y="1970187"/>
            <a:ext cx="1293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814" name="Google Shape;3814;p35"/>
          <p:cNvSpPr txBox="1"/>
          <p:nvPr/>
        </p:nvSpPr>
        <p:spPr>
          <a:xfrm>
            <a:off x="691158" y="1970187"/>
            <a:ext cx="15210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815" name="Google Shape;3815;p35"/>
          <p:cNvSpPr txBox="1"/>
          <p:nvPr/>
        </p:nvSpPr>
        <p:spPr>
          <a:xfrm>
            <a:off x="795486" y="1970187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3816" name="Google Shape;3816;p35"/>
          <p:cNvSpPr txBox="1"/>
          <p:nvPr/>
        </p:nvSpPr>
        <p:spPr>
          <a:xfrm>
            <a:off x="880765" y="1970187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817" name="Google Shape;3817;p35"/>
          <p:cNvSpPr txBox="1"/>
          <p:nvPr/>
        </p:nvSpPr>
        <p:spPr>
          <a:xfrm>
            <a:off x="922734" y="197018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818" name="Google Shape;3818;p35"/>
          <p:cNvSpPr txBox="1"/>
          <p:nvPr/>
        </p:nvSpPr>
        <p:spPr>
          <a:xfrm>
            <a:off x="999827" y="197018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819" name="Google Shape;3819;p35"/>
          <p:cNvSpPr txBox="1"/>
          <p:nvPr/>
        </p:nvSpPr>
        <p:spPr>
          <a:xfrm>
            <a:off x="1090612" y="1970187"/>
            <a:ext cx="1157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820" name="Google Shape;3820;p35"/>
          <p:cNvSpPr txBox="1"/>
          <p:nvPr/>
        </p:nvSpPr>
        <p:spPr>
          <a:xfrm>
            <a:off x="1158627" y="197018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821" name="Google Shape;3821;p35"/>
          <p:cNvSpPr txBox="1"/>
          <p:nvPr/>
        </p:nvSpPr>
        <p:spPr>
          <a:xfrm>
            <a:off x="1235720" y="1970187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822" name="Google Shape;3822;p35"/>
          <p:cNvSpPr txBox="1"/>
          <p:nvPr/>
        </p:nvSpPr>
        <p:spPr>
          <a:xfrm>
            <a:off x="609600" y="2260699"/>
            <a:ext cx="13975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3823" name="Google Shape;3823;p35"/>
          <p:cNvSpPr txBox="1"/>
          <p:nvPr/>
        </p:nvSpPr>
        <p:spPr>
          <a:xfrm>
            <a:off x="701576" y="2260699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824" name="Google Shape;3824;p35"/>
          <p:cNvSpPr txBox="1"/>
          <p:nvPr/>
        </p:nvSpPr>
        <p:spPr>
          <a:xfrm>
            <a:off x="794742" y="2260699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825" name="Google Shape;3825;p35"/>
          <p:cNvSpPr txBox="1"/>
          <p:nvPr/>
        </p:nvSpPr>
        <p:spPr>
          <a:xfrm>
            <a:off x="877044" y="2260699"/>
            <a:ext cx="15210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826" name="Google Shape;3826;p35"/>
          <p:cNvSpPr txBox="1"/>
          <p:nvPr/>
        </p:nvSpPr>
        <p:spPr>
          <a:xfrm>
            <a:off x="981373" y="2260699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827" name="Google Shape;3827;p35"/>
          <p:cNvSpPr txBox="1"/>
          <p:nvPr/>
        </p:nvSpPr>
        <p:spPr>
          <a:xfrm>
            <a:off x="1023491" y="2260699"/>
            <a:ext cx="11474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828" name="Google Shape;3828;p35"/>
          <p:cNvSpPr txBox="1"/>
          <p:nvPr/>
        </p:nvSpPr>
        <p:spPr>
          <a:xfrm>
            <a:off x="1090464" y="2260699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829" name="Google Shape;3829;p35"/>
          <p:cNvSpPr txBox="1"/>
          <p:nvPr/>
        </p:nvSpPr>
        <p:spPr>
          <a:xfrm>
            <a:off x="1183779" y="2260699"/>
            <a:ext cx="12992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830" name="Google Shape;3830;p35"/>
          <p:cNvSpPr txBox="1"/>
          <p:nvPr/>
        </p:nvSpPr>
        <p:spPr>
          <a:xfrm>
            <a:off x="1265932" y="2260699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831" name="Google Shape;3831;p35"/>
          <p:cNvSpPr txBox="1"/>
          <p:nvPr/>
        </p:nvSpPr>
        <p:spPr>
          <a:xfrm>
            <a:off x="1308050" y="2260699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832" name="Google Shape;3832;p35"/>
          <p:cNvSpPr txBox="1"/>
          <p:nvPr/>
        </p:nvSpPr>
        <p:spPr>
          <a:xfrm>
            <a:off x="1401217" y="2260699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833" name="Google Shape;3833;p35"/>
          <p:cNvSpPr txBox="1"/>
          <p:nvPr/>
        </p:nvSpPr>
        <p:spPr>
          <a:xfrm>
            <a:off x="609600" y="2551212"/>
            <a:ext cx="13245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3834" name="Google Shape;3834;p35"/>
          <p:cNvSpPr txBox="1"/>
          <p:nvPr/>
        </p:nvSpPr>
        <p:spPr>
          <a:xfrm>
            <a:off x="694283" y="2551212"/>
            <a:ext cx="1294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835" name="Google Shape;3835;p35"/>
          <p:cNvSpPr txBox="1"/>
          <p:nvPr/>
        </p:nvSpPr>
        <p:spPr>
          <a:xfrm>
            <a:off x="775990" y="2551212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Ñ</a:t>
            </a:r>
            <a:endParaRPr/>
          </a:p>
        </p:txBody>
      </p:sp>
      <p:sp>
        <p:nvSpPr>
          <p:cNvPr id="3836" name="Google Shape;3836;p35"/>
          <p:cNvSpPr txBox="1"/>
          <p:nvPr/>
        </p:nvSpPr>
        <p:spPr>
          <a:xfrm>
            <a:off x="866775" y="2551212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837" name="Google Shape;3837;p35"/>
          <p:cNvSpPr txBox="1"/>
          <p:nvPr/>
        </p:nvSpPr>
        <p:spPr>
          <a:xfrm>
            <a:off x="959941" y="2551212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838" name="Google Shape;3838;p35"/>
          <p:cNvSpPr txBox="1"/>
          <p:nvPr/>
        </p:nvSpPr>
        <p:spPr>
          <a:xfrm>
            <a:off x="609600" y="2841724"/>
            <a:ext cx="12516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839" name="Google Shape;3839;p35"/>
          <p:cNvSpPr txBox="1"/>
          <p:nvPr/>
        </p:nvSpPr>
        <p:spPr>
          <a:xfrm>
            <a:off x="686991" y="2841724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840" name="Google Shape;3840;p35"/>
          <p:cNvSpPr txBox="1"/>
          <p:nvPr/>
        </p:nvSpPr>
        <p:spPr>
          <a:xfrm>
            <a:off x="780306" y="2841724"/>
            <a:ext cx="1285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841" name="Google Shape;3841;p35"/>
          <p:cNvSpPr txBox="1"/>
          <p:nvPr/>
        </p:nvSpPr>
        <p:spPr>
          <a:xfrm>
            <a:off x="861120" y="2841724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842" name="Google Shape;3842;p35"/>
          <p:cNvSpPr txBox="1"/>
          <p:nvPr/>
        </p:nvSpPr>
        <p:spPr>
          <a:xfrm>
            <a:off x="903238" y="2841724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843" name="Google Shape;3843;p35"/>
          <p:cNvSpPr txBox="1"/>
          <p:nvPr/>
        </p:nvSpPr>
        <p:spPr>
          <a:xfrm>
            <a:off x="994023" y="2841724"/>
            <a:ext cx="1294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844" name="Google Shape;3844;p35"/>
          <p:cNvSpPr txBox="1"/>
          <p:nvPr/>
        </p:nvSpPr>
        <p:spPr>
          <a:xfrm>
            <a:off x="609600" y="3132237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845" name="Google Shape;3845;p35"/>
          <p:cNvSpPr txBox="1"/>
          <p:nvPr/>
        </p:nvSpPr>
        <p:spPr>
          <a:xfrm>
            <a:off x="702766" y="3132237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846" name="Google Shape;3846;p35"/>
          <p:cNvSpPr txBox="1"/>
          <p:nvPr/>
        </p:nvSpPr>
        <p:spPr>
          <a:xfrm>
            <a:off x="785068" y="3132237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847" name="Google Shape;3847;p35"/>
          <p:cNvSpPr txBox="1"/>
          <p:nvPr/>
        </p:nvSpPr>
        <p:spPr>
          <a:xfrm>
            <a:off x="827038" y="313223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848" name="Google Shape;3848;p35"/>
          <p:cNvSpPr txBox="1"/>
          <p:nvPr/>
        </p:nvSpPr>
        <p:spPr>
          <a:xfrm>
            <a:off x="904131" y="313223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849" name="Google Shape;3849;p35"/>
          <p:cNvSpPr txBox="1"/>
          <p:nvPr/>
        </p:nvSpPr>
        <p:spPr>
          <a:xfrm>
            <a:off x="994916" y="3132237"/>
            <a:ext cx="11251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850" name="Google Shape;3850;p35"/>
          <p:cNvSpPr txBox="1"/>
          <p:nvPr/>
        </p:nvSpPr>
        <p:spPr>
          <a:xfrm>
            <a:off x="1059656" y="3132237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851" name="Google Shape;3851;p35"/>
          <p:cNvSpPr txBox="1"/>
          <p:nvPr/>
        </p:nvSpPr>
        <p:spPr>
          <a:xfrm>
            <a:off x="1140321" y="3132237"/>
            <a:ext cx="1285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852" name="Google Shape;3852;p35"/>
          <p:cNvSpPr txBox="1"/>
          <p:nvPr/>
        </p:nvSpPr>
        <p:spPr>
          <a:xfrm>
            <a:off x="1221135" y="3132237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853" name="Google Shape;3853;p35"/>
          <p:cNvSpPr txBox="1"/>
          <p:nvPr/>
        </p:nvSpPr>
        <p:spPr>
          <a:xfrm>
            <a:off x="1263253" y="3132237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3854" name="Google Shape;3854;p35"/>
          <p:cNvSpPr txBox="1"/>
          <p:nvPr/>
        </p:nvSpPr>
        <p:spPr>
          <a:xfrm>
            <a:off x="1356568" y="313223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855" name="Google Shape;3855;p35"/>
          <p:cNvSpPr txBox="1"/>
          <p:nvPr/>
        </p:nvSpPr>
        <p:spPr>
          <a:xfrm>
            <a:off x="742950" y="3651349"/>
            <a:ext cx="1526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3856" name="Google Shape;3856;p35"/>
          <p:cNvSpPr txBox="1"/>
          <p:nvPr/>
        </p:nvSpPr>
        <p:spPr>
          <a:xfrm>
            <a:off x="845493" y="3651349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3857" name="Google Shape;3857;p35"/>
          <p:cNvSpPr txBox="1"/>
          <p:nvPr/>
        </p:nvSpPr>
        <p:spPr>
          <a:xfrm>
            <a:off x="897434" y="3651349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3858" name="Google Shape;3858;p35"/>
          <p:cNvSpPr txBox="1"/>
          <p:nvPr/>
        </p:nvSpPr>
        <p:spPr>
          <a:xfrm>
            <a:off x="980331" y="3651349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3859" name="Google Shape;3859;p35"/>
          <p:cNvSpPr txBox="1"/>
          <p:nvPr/>
        </p:nvSpPr>
        <p:spPr>
          <a:xfrm>
            <a:off x="1072902" y="3651349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3860" name="Google Shape;3860;p35"/>
          <p:cNvSpPr txBox="1"/>
          <p:nvPr/>
        </p:nvSpPr>
        <p:spPr>
          <a:xfrm>
            <a:off x="1177082" y="3651349"/>
            <a:ext cx="1512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3861" name="Google Shape;3861;p35"/>
          <p:cNvSpPr txBox="1"/>
          <p:nvPr/>
        </p:nvSpPr>
        <p:spPr>
          <a:xfrm>
            <a:off x="1278136" y="3651349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3862" name="Google Shape;3862;p35"/>
          <p:cNvSpPr txBox="1"/>
          <p:nvPr/>
        </p:nvSpPr>
        <p:spPr>
          <a:xfrm>
            <a:off x="1330077" y="3651349"/>
            <a:ext cx="14614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3863" name="Google Shape;3863;p35"/>
          <p:cNvSpPr txBox="1"/>
          <p:nvPr/>
        </p:nvSpPr>
        <p:spPr>
          <a:xfrm>
            <a:off x="1426071" y="3651349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3864" name="Google Shape;3864;p35"/>
          <p:cNvSpPr txBox="1"/>
          <p:nvPr/>
        </p:nvSpPr>
        <p:spPr>
          <a:xfrm>
            <a:off x="1505992" y="3651349"/>
            <a:ext cx="13722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3865" name="Google Shape;3865;p35"/>
          <p:cNvSpPr txBox="1"/>
          <p:nvPr/>
        </p:nvSpPr>
        <p:spPr>
          <a:xfrm>
            <a:off x="1593056" y="3651349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3866" name="Google Shape;3866;p35"/>
          <p:cNvSpPr txBox="1"/>
          <p:nvPr/>
        </p:nvSpPr>
        <p:spPr>
          <a:xfrm>
            <a:off x="3037731" y="3641824"/>
            <a:ext cx="13022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</a:t>
            </a:r>
            <a:endParaRPr/>
          </a:p>
        </p:txBody>
      </p:sp>
      <p:sp>
        <p:nvSpPr>
          <p:cNvPr id="3867" name="Google Shape;3867;p35"/>
          <p:cNvSpPr txBox="1"/>
          <p:nvPr/>
        </p:nvSpPr>
        <p:spPr>
          <a:xfrm>
            <a:off x="3115419" y="3641824"/>
            <a:ext cx="10060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</a:t>
            </a:r>
            <a:endParaRPr/>
          </a:p>
        </p:txBody>
      </p:sp>
      <p:sp>
        <p:nvSpPr>
          <p:cNvPr id="3868" name="Google Shape;3868;p35"/>
          <p:cNvSpPr txBox="1"/>
          <p:nvPr/>
        </p:nvSpPr>
        <p:spPr>
          <a:xfrm>
            <a:off x="3163491" y="3641824"/>
            <a:ext cx="12293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</a:t>
            </a:r>
            <a:endParaRPr/>
          </a:p>
        </p:txBody>
      </p:sp>
      <p:sp>
        <p:nvSpPr>
          <p:cNvPr id="3869" name="Google Shape;3869;p35"/>
          <p:cNvSpPr txBox="1"/>
          <p:nvPr/>
        </p:nvSpPr>
        <p:spPr>
          <a:xfrm>
            <a:off x="3233886" y="3641824"/>
            <a:ext cx="1180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</a:t>
            </a:r>
            <a:endParaRPr/>
          </a:p>
        </p:txBody>
      </p:sp>
      <p:sp>
        <p:nvSpPr>
          <p:cNvPr id="3870" name="Google Shape;3870;p35"/>
          <p:cNvSpPr txBox="1"/>
          <p:nvPr/>
        </p:nvSpPr>
        <p:spPr>
          <a:xfrm>
            <a:off x="3299371" y="3641824"/>
            <a:ext cx="879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</a:t>
            </a:r>
            <a:endParaRPr/>
          </a:p>
        </p:txBody>
      </p:sp>
      <p:sp>
        <p:nvSpPr>
          <p:cNvPr id="3871" name="Google Shape;3871;p35"/>
          <p:cNvSpPr txBox="1"/>
          <p:nvPr/>
        </p:nvSpPr>
        <p:spPr>
          <a:xfrm>
            <a:off x="3334792" y="3641824"/>
            <a:ext cx="12546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/>
          </a:p>
        </p:txBody>
      </p:sp>
      <p:sp>
        <p:nvSpPr>
          <p:cNvPr id="3872" name="Google Shape;3872;p35"/>
          <p:cNvSpPr txBox="1"/>
          <p:nvPr/>
        </p:nvSpPr>
        <p:spPr>
          <a:xfrm>
            <a:off x="3442097" y="3641824"/>
            <a:ext cx="10031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endParaRPr/>
          </a:p>
        </p:txBody>
      </p:sp>
      <p:sp>
        <p:nvSpPr>
          <p:cNvPr id="3873" name="Google Shape;3873;p35"/>
          <p:cNvSpPr txBox="1"/>
          <p:nvPr/>
        </p:nvSpPr>
        <p:spPr>
          <a:xfrm>
            <a:off x="3489871" y="3641824"/>
            <a:ext cx="12531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/>
          </a:p>
        </p:txBody>
      </p:sp>
      <p:sp>
        <p:nvSpPr>
          <p:cNvPr id="3874" name="Google Shape;3874;p35"/>
          <p:cNvSpPr txBox="1"/>
          <p:nvPr/>
        </p:nvSpPr>
        <p:spPr>
          <a:xfrm>
            <a:off x="3562648" y="3641824"/>
            <a:ext cx="10016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endParaRPr/>
          </a:p>
        </p:txBody>
      </p:sp>
      <p:sp>
        <p:nvSpPr>
          <p:cNvPr id="3875" name="Google Shape;3875;p35"/>
          <p:cNvSpPr txBox="1"/>
          <p:nvPr/>
        </p:nvSpPr>
        <p:spPr>
          <a:xfrm>
            <a:off x="3610273" y="3641824"/>
            <a:ext cx="12144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</a:t>
            </a:r>
            <a:endParaRPr/>
          </a:p>
        </p:txBody>
      </p:sp>
      <p:sp>
        <p:nvSpPr>
          <p:cNvPr id="3876" name="Google Shape;3876;p35"/>
          <p:cNvSpPr txBox="1"/>
          <p:nvPr/>
        </p:nvSpPr>
        <p:spPr>
          <a:xfrm>
            <a:off x="3679180" y="3641824"/>
            <a:ext cx="879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</a:t>
            </a:r>
            <a:endParaRPr/>
          </a:p>
        </p:txBody>
      </p:sp>
      <p:sp>
        <p:nvSpPr>
          <p:cNvPr id="3877" name="Google Shape;3877;p35"/>
          <p:cNvSpPr txBox="1"/>
          <p:nvPr/>
        </p:nvSpPr>
        <p:spPr>
          <a:xfrm>
            <a:off x="2552849" y="6186339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878" name="Google Shape;3878;p35"/>
          <p:cNvSpPr txBox="1"/>
          <p:nvPr/>
        </p:nvSpPr>
        <p:spPr>
          <a:xfrm>
            <a:off x="2590651" y="6186339"/>
            <a:ext cx="13692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879" name="Google Shape;3879;p35"/>
          <p:cNvSpPr txBox="1"/>
          <p:nvPr/>
        </p:nvSpPr>
        <p:spPr>
          <a:xfrm>
            <a:off x="2684562" y="6186339"/>
            <a:ext cx="11563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880" name="Google Shape;3880;p35"/>
          <p:cNvSpPr txBox="1"/>
          <p:nvPr/>
        </p:nvSpPr>
        <p:spPr>
          <a:xfrm>
            <a:off x="2757190" y="6186339"/>
            <a:ext cx="12129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3881" name="Google Shape;3881;p35"/>
          <p:cNvSpPr txBox="1"/>
          <p:nvPr/>
        </p:nvSpPr>
        <p:spPr>
          <a:xfrm>
            <a:off x="2835473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882" name="Google Shape;3882;p35"/>
          <p:cNvSpPr txBox="1"/>
          <p:nvPr/>
        </p:nvSpPr>
        <p:spPr>
          <a:xfrm>
            <a:off x="2904827" y="6186339"/>
            <a:ext cx="12471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883" name="Google Shape;3883;p35"/>
          <p:cNvSpPr txBox="1"/>
          <p:nvPr/>
        </p:nvSpPr>
        <p:spPr>
          <a:xfrm>
            <a:off x="3021062" y="6186339"/>
            <a:ext cx="11697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884" name="Google Shape;3884;p35"/>
          <p:cNvSpPr txBox="1"/>
          <p:nvPr/>
        </p:nvSpPr>
        <p:spPr>
          <a:xfrm>
            <a:off x="3095030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885" name="Google Shape;3885;p35"/>
          <p:cNvSpPr txBox="1"/>
          <p:nvPr/>
        </p:nvSpPr>
        <p:spPr>
          <a:xfrm>
            <a:off x="3164384" y="6186339"/>
            <a:ext cx="10924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3886" name="Google Shape;3886;p35"/>
          <p:cNvSpPr txBox="1"/>
          <p:nvPr/>
        </p:nvSpPr>
        <p:spPr>
          <a:xfrm>
            <a:off x="3230612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887" name="Google Shape;3887;p35"/>
          <p:cNvSpPr txBox="1"/>
          <p:nvPr/>
        </p:nvSpPr>
        <p:spPr>
          <a:xfrm>
            <a:off x="3299966" y="6186339"/>
            <a:ext cx="11712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888" name="Google Shape;3888;p35"/>
          <p:cNvSpPr txBox="1"/>
          <p:nvPr/>
        </p:nvSpPr>
        <p:spPr>
          <a:xfrm>
            <a:off x="3374082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889" name="Google Shape;3889;p35"/>
          <p:cNvSpPr txBox="1"/>
          <p:nvPr/>
        </p:nvSpPr>
        <p:spPr>
          <a:xfrm>
            <a:off x="3443436" y="6186339"/>
            <a:ext cx="12471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890" name="Google Shape;3890;p35"/>
          <p:cNvSpPr txBox="1"/>
          <p:nvPr/>
        </p:nvSpPr>
        <p:spPr>
          <a:xfrm>
            <a:off x="3525143" y="6186339"/>
            <a:ext cx="11578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891" name="Google Shape;3891;p35"/>
          <p:cNvSpPr txBox="1"/>
          <p:nvPr/>
        </p:nvSpPr>
        <p:spPr>
          <a:xfrm>
            <a:off x="3597920" y="6186339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892" name="Google Shape;3892;p35"/>
          <p:cNvSpPr txBox="1"/>
          <p:nvPr/>
        </p:nvSpPr>
        <p:spPr>
          <a:xfrm>
            <a:off x="3635722" y="6186339"/>
            <a:ext cx="11653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893" name="Google Shape;3893;p35"/>
          <p:cNvSpPr txBox="1"/>
          <p:nvPr/>
        </p:nvSpPr>
        <p:spPr>
          <a:xfrm>
            <a:off x="3709243" y="6186339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3894" name="Google Shape;3894;p35"/>
          <p:cNvSpPr txBox="1"/>
          <p:nvPr/>
        </p:nvSpPr>
        <p:spPr>
          <a:xfrm>
            <a:off x="9507587" y="6255544"/>
            <a:ext cx="11563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3895" name="Google Shape;3895;p35"/>
          <p:cNvSpPr txBox="1"/>
          <p:nvPr/>
        </p:nvSpPr>
        <p:spPr>
          <a:xfrm>
            <a:off x="9577834" y="6255544"/>
            <a:ext cx="7530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3896" name="Google Shape;3896;p35"/>
          <p:cNvSpPr txBox="1"/>
          <p:nvPr/>
        </p:nvSpPr>
        <p:spPr>
          <a:xfrm>
            <a:off x="9607748" y="6255544"/>
            <a:ext cx="10418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897" name="Google Shape;3897;p35"/>
          <p:cNvSpPr txBox="1"/>
          <p:nvPr/>
        </p:nvSpPr>
        <p:spPr>
          <a:xfrm>
            <a:off x="9666536" y="6255544"/>
            <a:ext cx="11206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898" name="Google Shape;3898;p35"/>
          <p:cNvSpPr txBox="1"/>
          <p:nvPr/>
        </p:nvSpPr>
        <p:spPr>
          <a:xfrm>
            <a:off x="9733211" y="6255544"/>
            <a:ext cx="10745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899" name="Google Shape;3899;p35"/>
          <p:cNvSpPr txBox="1"/>
          <p:nvPr/>
        </p:nvSpPr>
        <p:spPr>
          <a:xfrm>
            <a:off x="9795272" y="6255544"/>
            <a:ext cx="951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900" name="Google Shape;3900;p35"/>
          <p:cNvSpPr txBox="1"/>
          <p:nvPr/>
        </p:nvSpPr>
        <p:spPr>
          <a:xfrm>
            <a:off x="9874151" y="6255544"/>
            <a:ext cx="8587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901" name="Google Shape;3901;p35"/>
          <p:cNvSpPr txBox="1"/>
          <p:nvPr/>
        </p:nvSpPr>
        <p:spPr>
          <a:xfrm>
            <a:off x="9914632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902" name="Google Shape;3902;p35"/>
          <p:cNvSpPr txBox="1"/>
          <p:nvPr/>
        </p:nvSpPr>
        <p:spPr>
          <a:xfrm>
            <a:off x="9974759" y="6255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3903" name="Google Shape;3903;p35"/>
          <p:cNvSpPr txBox="1"/>
          <p:nvPr/>
        </p:nvSpPr>
        <p:spPr>
          <a:xfrm>
            <a:off x="10010180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904" name="Google Shape;3904;p35"/>
          <p:cNvSpPr txBox="1"/>
          <p:nvPr/>
        </p:nvSpPr>
        <p:spPr>
          <a:xfrm>
            <a:off x="10070157" y="6255544"/>
            <a:ext cx="8602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905" name="Google Shape;3905;p35"/>
          <p:cNvSpPr txBox="1"/>
          <p:nvPr/>
        </p:nvSpPr>
        <p:spPr>
          <a:xfrm>
            <a:off x="10110788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906" name="Google Shape;3906;p35"/>
          <p:cNvSpPr txBox="1"/>
          <p:nvPr/>
        </p:nvSpPr>
        <p:spPr>
          <a:xfrm>
            <a:off x="10170914" y="6255544"/>
            <a:ext cx="1119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907" name="Google Shape;3907;p35"/>
          <p:cNvSpPr txBox="1"/>
          <p:nvPr/>
        </p:nvSpPr>
        <p:spPr>
          <a:xfrm>
            <a:off x="10237440" y="6255544"/>
            <a:ext cx="10105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908" name="Google Shape;3908;p35"/>
          <p:cNvSpPr txBox="1"/>
          <p:nvPr/>
        </p:nvSpPr>
        <p:spPr>
          <a:xfrm>
            <a:off x="10293102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909" name="Google Shape;3909;p35"/>
          <p:cNvSpPr txBox="1"/>
          <p:nvPr/>
        </p:nvSpPr>
        <p:spPr>
          <a:xfrm>
            <a:off x="10322868" y="6255544"/>
            <a:ext cx="1043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910" name="Google Shape;3910;p35"/>
          <p:cNvSpPr txBox="1"/>
          <p:nvPr/>
        </p:nvSpPr>
        <p:spPr>
          <a:xfrm>
            <a:off x="10381804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3911" name="Google Shape;3911;p35"/>
          <p:cNvSpPr txBox="1"/>
          <p:nvPr/>
        </p:nvSpPr>
        <p:spPr>
          <a:xfrm>
            <a:off x="10411569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912" name="Google Shape;3912;p35"/>
          <p:cNvSpPr txBox="1"/>
          <p:nvPr/>
        </p:nvSpPr>
        <p:spPr>
          <a:xfrm>
            <a:off x="10471547" y="6255544"/>
            <a:ext cx="951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913" name="Google Shape;3913;p35"/>
          <p:cNvSpPr txBox="1"/>
          <p:nvPr/>
        </p:nvSpPr>
        <p:spPr>
          <a:xfrm>
            <a:off x="10550426" y="6255544"/>
            <a:ext cx="736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3914" name="Google Shape;3914;p35"/>
          <p:cNvSpPr txBox="1"/>
          <p:nvPr/>
        </p:nvSpPr>
        <p:spPr>
          <a:xfrm>
            <a:off x="10607873" y="6255544"/>
            <a:ext cx="14674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915" name="Google Shape;3915;p35"/>
          <p:cNvSpPr txBox="1"/>
          <p:nvPr/>
        </p:nvSpPr>
        <p:spPr>
          <a:xfrm>
            <a:off x="10709225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916" name="Google Shape;3916;p35"/>
          <p:cNvSpPr txBox="1"/>
          <p:nvPr/>
        </p:nvSpPr>
        <p:spPr>
          <a:xfrm>
            <a:off x="10769352" y="6255544"/>
            <a:ext cx="11221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3917" name="Google Shape;3917;p35"/>
          <p:cNvSpPr txBox="1"/>
          <p:nvPr/>
        </p:nvSpPr>
        <p:spPr>
          <a:xfrm>
            <a:off x="10836176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918" name="Google Shape;3918;p35"/>
          <p:cNvSpPr txBox="1"/>
          <p:nvPr/>
        </p:nvSpPr>
        <p:spPr>
          <a:xfrm>
            <a:off x="10865941" y="6255544"/>
            <a:ext cx="11221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3919" name="Google Shape;3919;p35"/>
          <p:cNvSpPr txBox="1"/>
          <p:nvPr/>
        </p:nvSpPr>
        <p:spPr>
          <a:xfrm>
            <a:off x="10932765" y="6255544"/>
            <a:ext cx="10418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920" name="Google Shape;3920;p35"/>
          <p:cNvSpPr txBox="1"/>
          <p:nvPr/>
        </p:nvSpPr>
        <p:spPr>
          <a:xfrm>
            <a:off x="10991552" y="6255544"/>
            <a:ext cx="949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921" name="Google Shape;3921;p35"/>
          <p:cNvSpPr txBox="1"/>
          <p:nvPr/>
        </p:nvSpPr>
        <p:spPr>
          <a:xfrm>
            <a:off x="11070431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922" name="Google Shape;3922;p35"/>
          <p:cNvSpPr txBox="1"/>
          <p:nvPr/>
        </p:nvSpPr>
        <p:spPr>
          <a:xfrm>
            <a:off x="11130409" y="6255544"/>
            <a:ext cx="11206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923" name="Google Shape;3923;p35"/>
          <p:cNvSpPr txBox="1"/>
          <p:nvPr/>
        </p:nvSpPr>
        <p:spPr>
          <a:xfrm>
            <a:off x="11226254" y="6255544"/>
            <a:ext cx="14674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3924" name="Google Shape;3924;p35"/>
          <p:cNvSpPr txBox="1"/>
          <p:nvPr/>
        </p:nvSpPr>
        <p:spPr>
          <a:xfrm>
            <a:off x="11327606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925" name="Google Shape;3925;p35"/>
          <p:cNvSpPr txBox="1"/>
          <p:nvPr/>
        </p:nvSpPr>
        <p:spPr>
          <a:xfrm>
            <a:off x="11387733" y="6255544"/>
            <a:ext cx="8751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926" name="Google Shape;3926;p35"/>
          <p:cNvSpPr txBox="1"/>
          <p:nvPr/>
        </p:nvSpPr>
        <p:spPr>
          <a:xfrm>
            <a:off x="11429851" y="6255544"/>
            <a:ext cx="8602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927" name="Google Shape;3927;p35"/>
          <p:cNvSpPr txBox="1"/>
          <p:nvPr/>
        </p:nvSpPr>
        <p:spPr>
          <a:xfrm>
            <a:off x="11470481" y="6255544"/>
            <a:ext cx="10760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3928" name="Google Shape;3928;p35"/>
          <p:cNvSpPr txBox="1"/>
          <p:nvPr/>
        </p:nvSpPr>
        <p:spPr>
          <a:xfrm>
            <a:off x="11532691" y="6255544"/>
            <a:ext cx="949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929" name="Google Shape;3929;p35"/>
          <p:cNvSpPr txBox="1"/>
          <p:nvPr/>
        </p:nvSpPr>
        <p:spPr>
          <a:xfrm>
            <a:off x="9083576" y="6624638"/>
            <a:ext cx="1727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Æ</a:t>
            </a:r>
            <a:endParaRPr/>
          </a:p>
        </p:txBody>
      </p:sp>
      <p:sp>
        <p:nvSpPr>
          <p:cNvPr id="3930" name="Google Shape;3930;p35"/>
          <p:cNvSpPr txBox="1"/>
          <p:nvPr/>
        </p:nvSpPr>
        <p:spPr>
          <a:xfrm>
            <a:off x="9208591" y="6624638"/>
            <a:ext cx="12918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931" name="Google Shape;3931;p35"/>
          <p:cNvSpPr txBox="1"/>
          <p:nvPr/>
        </p:nvSpPr>
        <p:spPr>
          <a:xfrm>
            <a:off x="9290000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3932" name="Google Shape;3932;p35"/>
          <p:cNvSpPr txBox="1"/>
          <p:nvPr/>
        </p:nvSpPr>
        <p:spPr>
          <a:xfrm>
            <a:off x="9394031" y="6624638"/>
            <a:ext cx="1382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3933" name="Google Shape;3933;p35"/>
          <p:cNvSpPr txBox="1"/>
          <p:nvPr/>
        </p:nvSpPr>
        <p:spPr>
          <a:xfrm>
            <a:off x="9484519" y="6624638"/>
            <a:ext cx="1433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3934" name="Google Shape;3934;p35"/>
          <p:cNvSpPr txBox="1"/>
          <p:nvPr/>
        </p:nvSpPr>
        <p:spPr>
          <a:xfrm>
            <a:off x="9631710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3935" name="Google Shape;3935;p35"/>
          <p:cNvSpPr txBox="1"/>
          <p:nvPr/>
        </p:nvSpPr>
        <p:spPr>
          <a:xfrm>
            <a:off x="9725918" y="6624638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3936" name="Google Shape;3936;p35"/>
          <p:cNvSpPr txBox="1"/>
          <p:nvPr/>
        </p:nvSpPr>
        <p:spPr>
          <a:xfrm>
            <a:off x="9864775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937" name="Google Shape;3937;p35"/>
          <p:cNvSpPr txBox="1"/>
          <p:nvPr/>
        </p:nvSpPr>
        <p:spPr>
          <a:xfrm>
            <a:off x="9958983" y="6624638"/>
            <a:ext cx="1017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938" name="Google Shape;3938;p35"/>
          <p:cNvSpPr txBox="1"/>
          <p:nvPr/>
        </p:nvSpPr>
        <p:spPr>
          <a:xfrm>
            <a:off x="10013007" y="6624638"/>
            <a:ext cx="1394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3939" name="Google Shape;3939;p35"/>
          <p:cNvSpPr txBox="1"/>
          <p:nvPr/>
        </p:nvSpPr>
        <p:spPr>
          <a:xfrm>
            <a:off x="10104686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940" name="Google Shape;3940;p35"/>
          <p:cNvSpPr txBox="1"/>
          <p:nvPr/>
        </p:nvSpPr>
        <p:spPr>
          <a:xfrm>
            <a:off x="10160198" y="6624638"/>
            <a:ext cx="13290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941" name="Google Shape;3941;p35"/>
          <p:cNvSpPr txBox="1"/>
          <p:nvPr/>
        </p:nvSpPr>
        <p:spPr>
          <a:xfrm>
            <a:off x="10296971" y="6624638"/>
            <a:ext cx="985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3942" name="Google Shape;3942;p35"/>
          <p:cNvSpPr txBox="1"/>
          <p:nvPr/>
        </p:nvSpPr>
        <p:spPr>
          <a:xfrm>
            <a:off x="10399365" y="6624638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3943" name="Google Shape;3943;p35"/>
          <p:cNvSpPr txBox="1"/>
          <p:nvPr/>
        </p:nvSpPr>
        <p:spPr>
          <a:xfrm>
            <a:off x="10494318" y="6624638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3944" name="Google Shape;3944;p35"/>
          <p:cNvSpPr txBox="1"/>
          <p:nvPr/>
        </p:nvSpPr>
        <p:spPr>
          <a:xfrm>
            <a:off x="10579596" y="6624638"/>
            <a:ext cx="1498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3945" name="Google Shape;3945;p35"/>
          <p:cNvSpPr txBox="1"/>
          <p:nvPr/>
        </p:nvSpPr>
        <p:spPr>
          <a:xfrm>
            <a:off x="10681692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946" name="Google Shape;3946;p35"/>
          <p:cNvSpPr txBox="1"/>
          <p:nvPr/>
        </p:nvSpPr>
        <p:spPr>
          <a:xfrm>
            <a:off x="10785723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3947" name="Google Shape;3947;p35"/>
          <p:cNvSpPr txBox="1"/>
          <p:nvPr/>
        </p:nvSpPr>
        <p:spPr>
          <a:xfrm>
            <a:off x="10879931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3948" name="Google Shape;3948;p35"/>
          <p:cNvSpPr txBox="1"/>
          <p:nvPr/>
        </p:nvSpPr>
        <p:spPr>
          <a:xfrm>
            <a:off x="10935444" y="6624638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3949" name="Google Shape;3949;p35"/>
          <p:cNvSpPr txBox="1"/>
          <p:nvPr/>
        </p:nvSpPr>
        <p:spPr>
          <a:xfrm>
            <a:off x="11042005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3950" name="Google Shape;3950;p35"/>
          <p:cNvSpPr txBox="1"/>
          <p:nvPr/>
        </p:nvSpPr>
        <p:spPr>
          <a:xfrm>
            <a:off x="11393835" y="6617494"/>
            <a:ext cx="11965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</a:t>
            </a:r>
            <a:endParaRPr/>
          </a:p>
        </p:txBody>
      </p:sp>
      <p:sp>
        <p:nvSpPr>
          <p:cNvPr id="3951" name="Google Shape;3951;p35"/>
          <p:cNvSpPr txBox="1"/>
          <p:nvPr/>
        </p:nvSpPr>
        <p:spPr>
          <a:xfrm>
            <a:off x="11460956" y="6617494"/>
            <a:ext cx="11980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</a:t>
            </a:r>
            <a:endParaRPr/>
          </a:p>
        </p:txBody>
      </p:sp>
      <p:sp>
        <p:nvSpPr>
          <p:cNvPr id="3952" name="Google Shape;3952;p35"/>
          <p:cNvSpPr txBox="1"/>
          <p:nvPr/>
        </p:nvSpPr>
        <p:spPr>
          <a:xfrm>
            <a:off x="11556206" y="6636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/</a:t>
            </a:r>
            <a:endParaRPr/>
          </a:p>
        </p:txBody>
      </p:sp>
      <p:sp>
        <p:nvSpPr>
          <p:cNvPr id="3953" name="Google Shape;3953;p35"/>
          <p:cNvSpPr txBox="1"/>
          <p:nvPr/>
        </p:nvSpPr>
        <p:spPr>
          <a:xfrm>
            <a:off x="11619607" y="6636544"/>
            <a:ext cx="10090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/>
          </a:p>
        </p:txBody>
      </p:sp>
      <p:sp>
        <p:nvSpPr>
          <p:cNvPr id="3954" name="Google Shape;3954;p35"/>
          <p:cNvSpPr txBox="1"/>
          <p:nvPr/>
        </p:nvSpPr>
        <p:spPr>
          <a:xfrm>
            <a:off x="11675120" y="6636544"/>
            <a:ext cx="10492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r>
            <a:endParaRPr/>
          </a:p>
        </p:txBody>
      </p:sp>
      <p:sp>
        <p:nvSpPr>
          <p:cNvPr id="3955" name="Google Shape;3955;p35"/>
          <p:cNvSpPr txBox="1"/>
          <p:nvPr/>
        </p:nvSpPr>
        <p:spPr>
          <a:xfrm>
            <a:off x="609600" y="678656"/>
            <a:ext cx="3287083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Dos dormitorios</a:t>
            </a:r>
            <a:endParaRPr/>
          </a:p>
        </p:txBody>
      </p:sp>
      <p:sp>
        <p:nvSpPr>
          <p:cNvPr id="3956" name="Google Shape;3956;p35"/>
          <p:cNvSpPr txBox="1"/>
          <p:nvPr/>
        </p:nvSpPr>
        <p:spPr>
          <a:xfrm>
            <a:off x="1619250" y="1670149"/>
            <a:ext cx="60480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85,9 m²</a:t>
            </a:r>
            <a:endParaRPr/>
          </a:p>
        </p:txBody>
      </p:sp>
      <p:sp>
        <p:nvSpPr>
          <p:cNvPr id="3957" name="Google Shape;3957;p35"/>
          <p:cNvSpPr txBox="1"/>
          <p:nvPr/>
        </p:nvSpPr>
        <p:spPr>
          <a:xfrm>
            <a:off x="1619250" y="1960662"/>
            <a:ext cx="224364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Estar-comedor, cocina y lavadero</a:t>
            </a:r>
            <a:endParaRPr/>
          </a:p>
        </p:txBody>
      </p:sp>
      <p:sp>
        <p:nvSpPr>
          <p:cNvPr id="3958" name="Google Shape;3958;p35"/>
          <p:cNvSpPr txBox="1"/>
          <p:nvPr/>
        </p:nvSpPr>
        <p:spPr>
          <a:xfrm>
            <a:off x="1619250" y="2251174"/>
            <a:ext cx="141554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2 (principal en suite)</a:t>
            </a:r>
            <a:endParaRPr/>
          </a:p>
        </p:txBody>
      </p:sp>
      <p:sp>
        <p:nvSpPr>
          <p:cNvPr id="3959" name="Google Shape;3959;p35"/>
          <p:cNvSpPr txBox="1"/>
          <p:nvPr/>
        </p:nvSpPr>
        <p:spPr>
          <a:xfrm>
            <a:off x="1619250" y="2541687"/>
            <a:ext cx="19219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3960" name="Google Shape;3960;p35"/>
          <p:cNvSpPr txBox="1"/>
          <p:nvPr/>
        </p:nvSpPr>
        <p:spPr>
          <a:xfrm>
            <a:off x="1619250" y="2832199"/>
            <a:ext cx="234812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Anafe vitrocerámico de 4 hornallas</a:t>
            </a:r>
            <a:endParaRPr/>
          </a:p>
        </p:txBody>
      </p:sp>
      <p:sp>
        <p:nvSpPr>
          <p:cNvPr id="3961" name="Google Shape;3961;p35"/>
          <p:cNvSpPr txBox="1"/>
          <p:nvPr/>
        </p:nvSpPr>
        <p:spPr>
          <a:xfrm>
            <a:off x="1619250" y="3122712"/>
            <a:ext cx="49485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Oeste</a:t>
            </a:r>
            <a:endParaRPr/>
          </a:p>
        </p:txBody>
      </p:sp>
      <p:sp>
        <p:nvSpPr>
          <p:cNvPr id="3962" name="Google Shape;3962;p35"/>
          <p:cNvSpPr txBox="1"/>
          <p:nvPr/>
        </p:nvSpPr>
        <p:spPr>
          <a:xfrm>
            <a:off x="742950" y="3991868"/>
            <a:ext cx="489258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39O</a:t>
            </a:r>
            <a:endParaRPr/>
          </a:p>
        </p:txBody>
      </p:sp>
      <p:sp>
        <p:nvSpPr>
          <p:cNvPr id="3963" name="Google Shape;3963;p35"/>
          <p:cNvSpPr txBox="1"/>
          <p:nvPr/>
        </p:nvSpPr>
        <p:spPr>
          <a:xfrm>
            <a:off x="1219200" y="4010918"/>
            <a:ext cx="62740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39</a:t>
            </a:r>
            <a:endParaRPr/>
          </a:p>
        </p:txBody>
      </p:sp>
      <p:sp>
        <p:nvSpPr>
          <p:cNvPr id="3964" name="Google Shape;3964;p35"/>
          <p:cNvSpPr txBox="1"/>
          <p:nvPr/>
        </p:nvSpPr>
        <p:spPr>
          <a:xfrm>
            <a:off x="2848273" y="4010918"/>
            <a:ext cx="1059621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193.630</a:t>
            </a:r>
            <a:endParaRPr/>
          </a:p>
        </p:txBody>
      </p:sp>
      <p:sp>
        <p:nvSpPr>
          <p:cNvPr id="3965" name="Google Shape;3965;p35"/>
          <p:cNvSpPr txBox="1"/>
          <p:nvPr/>
        </p:nvSpPr>
        <p:spPr>
          <a:xfrm>
            <a:off x="742950" y="4301430"/>
            <a:ext cx="489258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41O</a:t>
            </a:r>
            <a:endParaRPr/>
          </a:p>
        </p:txBody>
      </p:sp>
      <p:sp>
        <p:nvSpPr>
          <p:cNvPr id="3966" name="Google Shape;3966;p35"/>
          <p:cNvSpPr txBox="1"/>
          <p:nvPr/>
        </p:nvSpPr>
        <p:spPr>
          <a:xfrm>
            <a:off x="1219200" y="4320480"/>
            <a:ext cx="62740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41</a:t>
            </a:r>
            <a:endParaRPr/>
          </a:p>
        </p:txBody>
      </p:sp>
      <p:sp>
        <p:nvSpPr>
          <p:cNvPr id="3967" name="Google Shape;3967;p35"/>
          <p:cNvSpPr txBox="1"/>
          <p:nvPr/>
        </p:nvSpPr>
        <p:spPr>
          <a:xfrm>
            <a:off x="2848273" y="4320480"/>
            <a:ext cx="1059621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194.529</a:t>
            </a:r>
            <a:endParaRPr/>
          </a:p>
        </p:txBody>
      </p:sp>
      <p:sp>
        <p:nvSpPr>
          <p:cNvPr id="3968" name="Google Shape;3968;p35"/>
          <p:cNvSpPr txBox="1"/>
          <p:nvPr/>
        </p:nvSpPr>
        <p:spPr>
          <a:xfrm>
            <a:off x="609600" y="4715768"/>
            <a:ext cx="328366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*Consultar disponibilidad con lista de precios en </a:t>
            </a:r>
            <a:endParaRPr/>
          </a:p>
        </p:txBody>
      </p:sp>
      <p:sp>
        <p:nvSpPr>
          <p:cNvPr id="3969" name="Google Shape;3969;p35"/>
          <p:cNvSpPr txBox="1"/>
          <p:nvPr/>
        </p:nvSpPr>
        <p:spPr>
          <a:xfrm>
            <a:off x="609600" y="4887218"/>
            <a:ext cx="86878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tiempo real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3" name="Shape 3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24.jpg" id="3974" name="Google Shape;397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24-z0-00.png" id="3975" name="Google Shape;3975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67200" y="607483"/>
            <a:ext cx="3663950" cy="2779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24-z0-01.png" id="3976" name="Google Shape;3976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918450" y="607483"/>
            <a:ext cx="3663950" cy="27791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24-z0-02.png" id="3977" name="Google Shape;3977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67200" y="3373967"/>
            <a:ext cx="3663950" cy="27770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24-z0-03.png" id="3978" name="Google Shape;3978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918450" y="3373967"/>
            <a:ext cx="3663950" cy="2777067"/>
          </a:xfrm>
          <a:prstGeom prst="rect">
            <a:avLst/>
          </a:prstGeom>
          <a:noFill/>
          <a:ln>
            <a:noFill/>
          </a:ln>
        </p:spPr>
      </p:pic>
      <p:sp>
        <p:nvSpPr>
          <p:cNvPr id="3979" name="Google Shape;3979;p36"/>
          <p:cNvSpPr txBox="1"/>
          <p:nvPr/>
        </p:nvSpPr>
        <p:spPr>
          <a:xfrm>
            <a:off x="609600" y="504825"/>
            <a:ext cx="14808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3980" name="Google Shape;3980;p36"/>
          <p:cNvSpPr txBox="1"/>
          <p:nvPr/>
        </p:nvSpPr>
        <p:spPr>
          <a:xfrm>
            <a:off x="705148" y="504825"/>
            <a:ext cx="1388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</a:t>
            </a:r>
            <a:endParaRPr/>
          </a:p>
        </p:txBody>
      </p:sp>
      <p:sp>
        <p:nvSpPr>
          <p:cNvPr id="3981" name="Google Shape;3981;p36"/>
          <p:cNvSpPr txBox="1"/>
          <p:nvPr/>
        </p:nvSpPr>
        <p:spPr>
          <a:xfrm>
            <a:off x="845493" y="504825"/>
            <a:ext cx="18246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—</a:t>
            </a:r>
            <a:endParaRPr/>
          </a:p>
        </p:txBody>
      </p:sp>
      <p:sp>
        <p:nvSpPr>
          <p:cNvPr id="3982" name="Google Shape;3982;p36"/>
          <p:cNvSpPr txBox="1"/>
          <p:nvPr/>
        </p:nvSpPr>
        <p:spPr>
          <a:xfrm>
            <a:off x="1029444" y="504825"/>
            <a:ext cx="15284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3983" name="Google Shape;3983;p36"/>
          <p:cNvSpPr txBox="1"/>
          <p:nvPr/>
        </p:nvSpPr>
        <p:spPr>
          <a:xfrm>
            <a:off x="1129754" y="504825"/>
            <a:ext cx="14049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3984" name="Google Shape;3984;p36"/>
          <p:cNvSpPr txBox="1"/>
          <p:nvPr/>
        </p:nvSpPr>
        <p:spPr>
          <a:xfrm>
            <a:off x="1217712" y="504825"/>
            <a:ext cx="1561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3985" name="Google Shape;3985;p36"/>
          <p:cNvSpPr txBox="1"/>
          <p:nvPr/>
        </p:nvSpPr>
        <p:spPr>
          <a:xfrm>
            <a:off x="1321296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3986" name="Google Shape;3986;p36"/>
          <p:cNvSpPr txBox="1"/>
          <p:nvPr/>
        </p:nvSpPr>
        <p:spPr>
          <a:xfrm>
            <a:off x="1431280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3987" name="Google Shape;3987;p36"/>
          <p:cNvSpPr txBox="1"/>
          <p:nvPr/>
        </p:nvSpPr>
        <p:spPr>
          <a:xfrm>
            <a:off x="1544687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3988" name="Google Shape;3988;p36"/>
          <p:cNvSpPr txBox="1"/>
          <p:nvPr/>
        </p:nvSpPr>
        <p:spPr>
          <a:xfrm>
            <a:off x="1689795" y="504825"/>
            <a:ext cx="14927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3989" name="Google Shape;3989;p36"/>
          <p:cNvSpPr txBox="1"/>
          <p:nvPr/>
        </p:nvSpPr>
        <p:spPr>
          <a:xfrm>
            <a:off x="1786533" y="504825"/>
            <a:ext cx="1659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3990" name="Google Shape;3990;p36"/>
          <p:cNvSpPr txBox="1"/>
          <p:nvPr/>
        </p:nvSpPr>
        <p:spPr>
          <a:xfrm>
            <a:off x="1899940" y="504825"/>
            <a:ext cx="16252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3991" name="Google Shape;3991;p36"/>
          <p:cNvSpPr txBox="1"/>
          <p:nvPr/>
        </p:nvSpPr>
        <p:spPr>
          <a:xfrm>
            <a:off x="2063948" y="504825"/>
            <a:ext cx="17770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</a:t>
            </a:r>
            <a:endParaRPr/>
          </a:p>
        </p:txBody>
      </p:sp>
      <p:sp>
        <p:nvSpPr>
          <p:cNvPr id="3992" name="Google Shape;3992;p36"/>
          <p:cNvSpPr txBox="1"/>
          <p:nvPr/>
        </p:nvSpPr>
        <p:spPr>
          <a:xfrm>
            <a:off x="2189113" y="504825"/>
            <a:ext cx="14793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3993" name="Google Shape;3993;p36"/>
          <p:cNvSpPr txBox="1"/>
          <p:nvPr/>
        </p:nvSpPr>
        <p:spPr>
          <a:xfrm>
            <a:off x="2284512" y="504825"/>
            <a:ext cx="16430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3994" name="Google Shape;3994;p36"/>
          <p:cNvSpPr txBox="1"/>
          <p:nvPr/>
        </p:nvSpPr>
        <p:spPr>
          <a:xfrm>
            <a:off x="2396282" y="504825"/>
            <a:ext cx="11102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3995" name="Google Shape;3995;p36"/>
          <p:cNvSpPr txBox="1"/>
          <p:nvPr/>
        </p:nvSpPr>
        <p:spPr>
          <a:xfrm>
            <a:off x="2454771" y="504825"/>
            <a:ext cx="16326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3996" name="Google Shape;3996;p36"/>
          <p:cNvSpPr txBox="1"/>
          <p:nvPr/>
        </p:nvSpPr>
        <p:spPr>
          <a:xfrm>
            <a:off x="2565499" y="504825"/>
            <a:ext cx="15597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3997" name="Google Shape;3997;p36"/>
          <p:cNvSpPr txBox="1"/>
          <p:nvPr/>
        </p:nvSpPr>
        <p:spPr>
          <a:xfrm>
            <a:off x="2668935" y="504825"/>
            <a:ext cx="143619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3998" name="Google Shape;3998;p36"/>
          <p:cNvSpPr txBox="1"/>
          <p:nvPr/>
        </p:nvSpPr>
        <p:spPr>
          <a:xfrm>
            <a:off x="609600" y="1260574"/>
            <a:ext cx="14108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3999" name="Google Shape;3999;p36"/>
          <p:cNvSpPr txBox="1"/>
          <p:nvPr/>
        </p:nvSpPr>
        <p:spPr>
          <a:xfrm>
            <a:off x="693390" y="1260574"/>
            <a:ext cx="11013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000" name="Google Shape;4000;p36"/>
          <p:cNvSpPr txBox="1"/>
          <p:nvPr/>
        </p:nvSpPr>
        <p:spPr>
          <a:xfrm>
            <a:off x="746224" y="1260574"/>
            <a:ext cx="1576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4001" name="Google Shape;4001;p36"/>
          <p:cNvSpPr txBox="1"/>
          <p:nvPr/>
        </p:nvSpPr>
        <p:spPr>
          <a:xfrm>
            <a:off x="846534" y="1260574"/>
            <a:ext cx="1714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4002" name="Google Shape;4002;p36"/>
          <p:cNvSpPr txBox="1"/>
          <p:nvPr/>
        </p:nvSpPr>
        <p:spPr>
          <a:xfrm>
            <a:off x="960686" y="1260574"/>
            <a:ext cx="14138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4003" name="Google Shape;4003;p36"/>
          <p:cNvSpPr txBox="1"/>
          <p:nvPr/>
        </p:nvSpPr>
        <p:spPr>
          <a:xfrm>
            <a:off x="1044773" y="1260574"/>
            <a:ext cx="17145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4004" name="Google Shape;4004;p36"/>
          <p:cNvSpPr txBox="1"/>
          <p:nvPr/>
        </p:nvSpPr>
        <p:spPr>
          <a:xfrm>
            <a:off x="1158925" y="1260574"/>
            <a:ext cx="1640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4005" name="Google Shape;4005;p36"/>
          <p:cNvSpPr txBox="1"/>
          <p:nvPr/>
        </p:nvSpPr>
        <p:spPr>
          <a:xfrm>
            <a:off x="1265634" y="1260574"/>
            <a:ext cx="10998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Í</a:t>
            </a:r>
            <a:endParaRPr/>
          </a:p>
        </p:txBody>
      </p:sp>
      <p:sp>
        <p:nvSpPr>
          <p:cNvPr id="4006" name="Google Shape;4006;p36"/>
          <p:cNvSpPr txBox="1"/>
          <p:nvPr/>
        </p:nvSpPr>
        <p:spPr>
          <a:xfrm>
            <a:off x="1318320" y="1260574"/>
            <a:ext cx="15760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4007" name="Google Shape;4007;p36"/>
          <p:cNvSpPr txBox="1"/>
          <p:nvPr/>
        </p:nvSpPr>
        <p:spPr>
          <a:xfrm>
            <a:off x="1466999" y="1260574"/>
            <a:ext cx="14108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4008" name="Google Shape;4008;p36"/>
          <p:cNvSpPr txBox="1"/>
          <p:nvPr/>
        </p:nvSpPr>
        <p:spPr>
          <a:xfrm>
            <a:off x="1599158" y="1260574"/>
            <a:ext cx="10432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4009" name="Google Shape;4009;p36"/>
          <p:cNvSpPr txBox="1"/>
          <p:nvPr/>
        </p:nvSpPr>
        <p:spPr>
          <a:xfrm>
            <a:off x="1694557" y="1260574"/>
            <a:ext cx="11683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/>
          </a:p>
        </p:txBody>
      </p:sp>
      <p:sp>
        <p:nvSpPr>
          <p:cNvPr id="4010" name="Google Shape;4010;p36"/>
          <p:cNvSpPr txBox="1"/>
          <p:nvPr/>
        </p:nvSpPr>
        <p:spPr>
          <a:xfrm>
            <a:off x="1754088" y="1260574"/>
            <a:ext cx="13960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/>
          </a:p>
        </p:txBody>
      </p:sp>
      <p:sp>
        <p:nvSpPr>
          <p:cNvPr id="4011" name="Google Shape;4011;p36"/>
          <p:cNvSpPr txBox="1"/>
          <p:nvPr/>
        </p:nvSpPr>
        <p:spPr>
          <a:xfrm>
            <a:off x="1836390" y="1260574"/>
            <a:ext cx="14168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/>
          </a:p>
        </p:txBody>
      </p:sp>
      <p:sp>
        <p:nvSpPr>
          <p:cNvPr id="4012" name="Google Shape;4012;p36"/>
          <p:cNvSpPr txBox="1"/>
          <p:nvPr/>
        </p:nvSpPr>
        <p:spPr>
          <a:xfrm>
            <a:off x="1920776" y="1260574"/>
            <a:ext cx="9837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endParaRPr/>
          </a:p>
        </p:txBody>
      </p:sp>
      <p:sp>
        <p:nvSpPr>
          <p:cNvPr id="4013" name="Google Shape;4013;p36"/>
          <p:cNvSpPr txBox="1"/>
          <p:nvPr/>
        </p:nvSpPr>
        <p:spPr>
          <a:xfrm>
            <a:off x="1961852" y="1260574"/>
            <a:ext cx="14287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/>
          </a:p>
        </p:txBody>
      </p:sp>
      <p:sp>
        <p:nvSpPr>
          <p:cNvPr id="4014" name="Google Shape;4014;p36"/>
          <p:cNvSpPr txBox="1"/>
          <p:nvPr/>
        </p:nvSpPr>
        <p:spPr>
          <a:xfrm>
            <a:off x="2095798" y="1260574"/>
            <a:ext cx="18469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4015" name="Google Shape;4015;p36"/>
          <p:cNvSpPr txBox="1"/>
          <p:nvPr/>
        </p:nvSpPr>
        <p:spPr>
          <a:xfrm>
            <a:off x="2223195" y="1260574"/>
            <a:ext cx="12471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²</a:t>
            </a:r>
            <a:endParaRPr/>
          </a:p>
        </p:txBody>
      </p:sp>
      <p:sp>
        <p:nvSpPr>
          <p:cNvPr id="4016" name="Google Shape;4016;p36"/>
          <p:cNvSpPr txBox="1"/>
          <p:nvPr/>
        </p:nvSpPr>
        <p:spPr>
          <a:xfrm>
            <a:off x="609600" y="1679674"/>
            <a:ext cx="1195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4017" name="Google Shape;4017;p36"/>
          <p:cNvSpPr txBox="1"/>
          <p:nvPr/>
        </p:nvSpPr>
        <p:spPr>
          <a:xfrm>
            <a:off x="681335" y="1679674"/>
            <a:ext cx="1366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4018" name="Google Shape;4018;p36"/>
          <p:cNvSpPr txBox="1"/>
          <p:nvPr/>
        </p:nvSpPr>
        <p:spPr>
          <a:xfrm>
            <a:off x="770186" y="1679674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4019" name="Google Shape;4019;p36"/>
          <p:cNvSpPr txBox="1"/>
          <p:nvPr/>
        </p:nvSpPr>
        <p:spPr>
          <a:xfrm>
            <a:off x="850850" y="167967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4020" name="Google Shape;4020;p36"/>
          <p:cNvSpPr txBox="1"/>
          <p:nvPr/>
        </p:nvSpPr>
        <p:spPr>
          <a:xfrm>
            <a:off x="927943" y="1679674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4021" name="Google Shape;4021;p36"/>
          <p:cNvSpPr txBox="1"/>
          <p:nvPr/>
        </p:nvSpPr>
        <p:spPr>
          <a:xfrm>
            <a:off x="1010245" y="1679674"/>
            <a:ext cx="12144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4022" name="Google Shape;4022;p36"/>
          <p:cNvSpPr txBox="1"/>
          <p:nvPr/>
        </p:nvSpPr>
        <p:spPr>
          <a:xfrm>
            <a:off x="1083915" y="167967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023" name="Google Shape;4023;p36"/>
          <p:cNvSpPr txBox="1"/>
          <p:nvPr/>
        </p:nvSpPr>
        <p:spPr>
          <a:xfrm>
            <a:off x="1125885" y="1679674"/>
            <a:ext cx="12873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4024" name="Google Shape;4024;p36"/>
          <p:cNvSpPr txBox="1"/>
          <p:nvPr/>
        </p:nvSpPr>
        <p:spPr>
          <a:xfrm>
            <a:off x="1206847" y="1679674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025" name="Google Shape;4025;p36"/>
          <p:cNvSpPr txBox="1"/>
          <p:nvPr/>
        </p:nvSpPr>
        <p:spPr>
          <a:xfrm>
            <a:off x="1248817" y="1679674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4026" name="Google Shape;4026;p36"/>
          <p:cNvSpPr txBox="1"/>
          <p:nvPr/>
        </p:nvSpPr>
        <p:spPr>
          <a:xfrm>
            <a:off x="609600" y="1970187"/>
            <a:ext cx="12933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4027" name="Google Shape;4027;p36"/>
          <p:cNvSpPr txBox="1"/>
          <p:nvPr/>
        </p:nvSpPr>
        <p:spPr>
          <a:xfrm>
            <a:off x="691158" y="1970187"/>
            <a:ext cx="15210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4028" name="Google Shape;4028;p36"/>
          <p:cNvSpPr txBox="1"/>
          <p:nvPr/>
        </p:nvSpPr>
        <p:spPr>
          <a:xfrm>
            <a:off x="795486" y="1970187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4029" name="Google Shape;4029;p36"/>
          <p:cNvSpPr txBox="1"/>
          <p:nvPr/>
        </p:nvSpPr>
        <p:spPr>
          <a:xfrm>
            <a:off x="880765" y="1970187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030" name="Google Shape;4030;p36"/>
          <p:cNvSpPr txBox="1"/>
          <p:nvPr/>
        </p:nvSpPr>
        <p:spPr>
          <a:xfrm>
            <a:off x="922734" y="197018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4031" name="Google Shape;4031;p36"/>
          <p:cNvSpPr txBox="1"/>
          <p:nvPr/>
        </p:nvSpPr>
        <p:spPr>
          <a:xfrm>
            <a:off x="999827" y="1970187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4032" name="Google Shape;4032;p36"/>
          <p:cNvSpPr txBox="1"/>
          <p:nvPr/>
        </p:nvSpPr>
        <p:spPr>
          <a:xfrm>
            <a:off x="1090612" y="1970187"/>
            <a:ext cx="1157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4033" name="Google Shape;4033;p36"/>
          <p:cNvSpPr txBox="1"/>
          <p:nvPr/>
        </p:nvSpPr>
        <p:spPr>
          <a:xfrm>
            <a:off x="1158627" y="1970187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4034" name="Google Shape;4034;p36"/>
          <p:cNvSpPr txBox="1"/>
          <p:nvPr/>
        </p:nvSpPr>
        <p:spPr>
          <a:xfrm>
            <a:off x="1235720" y="1970187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4035" name="Google Shape;4035;p36"/>
          <p:cNvSpPr txBox="1"/>
          <p:nvPr/>
        </p:nvSpPr>
        <p:spPr>
          <a:xfrm>
            <a:off x="609600" y="2427387"/>
            <a:ext cx="13975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4036" name="Google Shape;4036;p36"/>
          <p:cNvSpPr txBox="1"/>
          <p:nvPr/>
        </p:nvSpPr>
        <p:spPr>
          <a:xfrm>
            <a:off x="701576" y="2427387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4037" name="Google Shape;4037;p36"/>
          <p:cNvSpPr txBox="1"/>
          <p:nvPr/>
        </p:nvSpPr>
        <p:spPr>
          <a:xfrm>
            <a:off x="794742" y="2427387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4038" name="Google Shape;4038;p36"/>
          <p:cNvSpPr txBox="1"/>
          <p:nvPr/>
        </p:nvSpPr>
        <p:spPr>
          <a:xfrm>
            <a:off x="877044" y="2427387"/>
            <a:ext cx="15210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4039" name="Google Shape;4039;p36"/>
          <p:cNvSpPr txBox="1"/>
          <p:nvPr/>
        </p:nvSpPr>
        <p:spPr>
          <a:xfrm>
            <a:off x="981373" y="2427387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040" name="Google Shape;4040;p36"/>
          <p:cNvSpPr txBox="1"/>
          <p:nvPr/>
        </p:nvSpPr>
        <p:spPr>
          <a:xfrm>
            <a:off x="1023491" y="2427387"/>
            <a:ext cx="11474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4041" name="Google Shape;4041;p36"/>
          <p:cNvSpPr txBox="1"/>
          <p:nvPr/>
        </p:nvSpPr>
        <p:spPr>
          <a:xfrm>
            <a:off x="1090464" y="2427387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4042" name="Google Shape;4042;p36"/>
          <p:cNvSpPr txBox="1"/>
          <p:nvPr/>
        </p:nvSpPr>
        <p:spPr>
          <a:xfrm>
            <a:off x="1183779" y="2427387"/>
            <a:ext cx="12992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4043" name="Google Shape;4043;p36"/>
          <p:cNvSpPr txBox="1"/>
          <p:nvPr/>
        </p:nvSpPr>
        <p:spPr>
          <a:xfrm>
            <a:off x="1265932" y="2427387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044" name="Google Shape;4044;p36"/>
          <p:cNvSpPr txBox="1"/>
          <p:nvPr/>
        </p:nvSpPr>
        <p:spPr>
          <a:xfrm>
            <a:off x="1308050" y="2427387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4045" name="Google Shape;4045;p36"/>
          <p:cNvSpPr txBox="1"/>
          <p:nvPr/>
        </p:nvSpPr>
        <p:spPr>
          <a:xfrm>
            <a:off x="1401217" y="2427387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4046" name="Google Shape;4046;p36"/>
          <p:cNvSpPr txBox="1"/>
          <p:nvPr/>
        </p:nvSpPr>
        <p:spPr>
          <a:xfrm>
            <a:off x="609600" y="2717899"/>
            <a:ext cx="13245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4047" name="Google Shape;4047;p36"/>
          <p:cNvSpPr txBox="1"/>
          <p:nvPr/>
        </p:nvSpPr>
        <p:spPr>
          <a:xfrm>
            <a:off x="694283" y="2717899"/>
            <a:ext cx="12948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4048" name="Google Shape;4048;p36"/>
          <p:cNvSpPr txBox="1"/>
          <p:nvPr/>
        </p:nvSpPr>
        <p:spPr>
          <a:xfrm>
            <a:off x="775990" y="2717899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Ñ</a:t>
            </a:r>
            <a:endParaRPr/>
          </a:p>
        </p:txBody>
      </p:sp>
      <p:sp>
        <p:nvSpPr>
          <p:cNvPr id="4049" name="Google Shape;4049;p36"/>
          <p:cNvSpPr txBox="1"/>
          <p:nvPr/>
        </p:nvSpPr>
        <p:spPr>
          <a:xfrm>
            <a:off x="866775" y="2717899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4050" name="Google Shape;4050;p36"/>
          <p:cNvSpPr txBox="1"/>
          <p:nvPr/>
        </p:nvSpPr>
        <p:spPr>
          <a:xfrm>
            <a:off x="959941" y="2717899"/>
            <a:ext cx="11965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4051" name="Google Shape;4051;p36"/>
          <p:cNvSpPr txBox="1"/>
          <p:nvPr/>
        </p:nvSpPr>
        <p:spPr>
          <a:xfrm>
            <a:off x="609600" y="3008412"/>
            <a:ext cx="14094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4052" name="Google Shape;4052;p36"/>
          <p:cNvSpPr txBox="1"/>
          <p:nvPr/>
        </p:nvSpPr>
        <p:spPr>
          <a:xfrm>
            <a:off x="702766" y="3008412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4053" name="Google Shape;4053;p36"/>
          <p:cNvSpPr txBox="1"/>
          <p:nvPr/>
        </p:nvSpPr>
        <p:spPr>
          <a:xfrm>
            <a:off x="785068" y="3008412"/>
            <a:ext cx="8974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054" name="Google Shape;4054;p36"/>
          <p:cNvSpPr txBox="1"/>
          <p:nvPr/>
        </p:nvSpPr>
        <p:spPr>
          <a:xfrm>
            <a:off x="827038" y="3008412"/>
            <a:ext cx="12486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4055" name="Google Shape;4055;p36"/>
          <p:cNvSpPr txBox="1"/>
          <p:nvPr/>
        </p:nvSpPr>
        <p:spPr>
          <a:xfrm>
            <a:off x="904131" y="3008412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4056" name="Google Shape;4056;p36"/>
          <p:cNvSpPr txBox="1"/>
          <p:nvPr/>
        </p:nvSpPr>
        <p:spPr>
          <a:xfrm>
            <a:off x="994916" y="3008412"/>
            <a:ext cx="11251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4057" name="Google Shape;4057;p36"/>
          <p:cNvSpPr txBox="1"/>
          <p:nvPr/>
        </p:nvSpPr>
        <p:spPr>
          <a:xfrm>
            <a:off x="1059656" y="3008412"/>
            <a:ext cx="12843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4058" name="Google Shape;4058;p36"/>
          <p:cNvSpPr txBox="1"/>
          <p:nvPr/>
        </p:nvSpPr>
        <p:spPr>
          <a:xfrm>
            <a:off x="1140321" y="3008412"/>
            <a:ext cx="12858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4059" name="Google Shape;4059;p36"/>
          <p:cNvSpPr txBox="1"/>
          <p:nvPr/>
        </p:nvSpPr>
        <p:spPr>
          <a:xfrm>
            <a:off x="1221135" y="3008412"/>
            <a:ext cx="8989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060" name="Google Shape;4060;p36"/>
          <p:cNvSpPr txBox="1"/>
          <p:nvPr/>
        </p:nvSpPr>
        <p:spPr>
          <a:xfrm>
            <a:off x="1263253" y="3008412"/>
            <a:ext cx="1410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4061" name="Google Shape;4061;p36"/>
          <p:cNvSpPr txBox="1"/>
          <p:nvPr/>
        </p:nvSpPr>
        <p:spPr>
          <a:xfrm>
            <a:off x="1356568" y="3008412"/>
            <a:ext cx="13855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4062" name="Google Shape;4062;p36"/>
          <p:cNvSpPr txBox="1"/>
          <p:nvPr/>
        </p:nvSpPr>
        <p:spPr>
          <a:xfrm>
            <a:off x="742950" y="3527524"/>
            <a:ext cx="1526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</a:t>
            </a:r>
            <a:endParaRPr/>
          </a:p>
        </p:txBody>
      </p:sp>
      <p:sp>
        <p:nvSpPr>
          <p:cNvPr id="4063" name="Google Shape;4063;p36"/>
          <p:cNvSpPr txBox="1"/>
          <p:nvPr/>
        </p:nvSpPr>
        <p:spPr>
          <a:xfrm>
            <a:off x="845493" y="3527524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4064" name="Google Shape;4064;p36"/>
          <p:cNvSpPr txBox="1"/>
          <p:nvPr/>
        </p:nvSpPr>
        <p:spPr>
          <a:xfrm>
            <a:off x="897434" y="3527524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4065" name="Google Shape;4065;p36"/>
          <p:cNvSpPr txBox="1"/>
          <p:nvPr/>
        </p:nvSpPr>
        <p:spPr>
          <a:xfrm>
            <a:off x="980331" y="3527524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</a:t>
            </a:r>
            <a:endParaRPr/>
          </a:p>
        </p:txBody>
      </p:sp>
      <p:sp>
        <p:nvSpPr>
          <p:cNvPr id="4066" name="Google Shape;4066;p36"/>
          <p:cNvSpPr txBox="1"/>
          <p:nvPr/>
        </p:nvSpPr>
        <p:spPr>
          <a:xfrm>
            <a:off x="1072902" y="3527524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4067" name="Google Shape;4067;p36"/>
          <p:cNvSpPr txBox="1"/>
          <p:nvPr/>
        </p:nvSpPr>
        <p:spPr>
          <a:xfrm>
            <a:off x="1177082" y="3527524"/>
            <a:ext cx="15120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4068" name="Google Shape;4068;p36"/>
          <p:cNvSpPr txBox="1"/>
          <p:nvPr/>
        </p:nvSpPr>
        <p:spPr>
          <a:xfrm>
            <a:off x="1278136" y="3527524"/>
            <a:ext cx="10209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4069" name="Google Shape;4069;p36"/>
          <p:cNvSpPr txBox="1"/>
          <p:nvPr/>
        </p:nvSpPr>
        <p:spPr>
          <a:xfrm>
            <a:off x="1330077" y="3527524"/>
            <a:ext cx="14614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</a:t>
            </a:r>
            <a:endParaRPr/>
          </a:p>
        </p:txBody>
      </p:sp>
      <p:sp>
        <p:nvSpPr>
          <p:cNvPr id="4070" name="Google Shape;4070;p36"/>
          <p:cNvSpPr txBox="1"/>
          <p:nvPr/>
        </p:nvSpPr>
        <p:spPr>
          <a:xfrm>
            <a:off x="1426071" y="3527524"/>
            <a:ext cx="13007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</a:t>
            </a:r>
            <a:endParaRPr/>
          </a:p>
        </p:txBody>
      </p:sp>
      <p:sp>
        <p:nvSpPr>
          <p:cNvPr id="4071" name="Google Shape;4071;p36"/>
          <p:cNvSpPr txBox="1"/>
          <p:nvPr/>
        </p:nvSpPr>
        <p:spPr>
          <a:xfrm>
            <a:off x="1505992" y="3527524"/>
            <a:ext cx="13722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4072" name="Google Shape;4072;p36"/>
          <p:cNvSpPr txBox="1"/>
          <p:nvPr/>
        </p:nvSpPr>
        <p:spPr>
          <a:xfrm>
            <a:off x="1593056" y="3527524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3A464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</a:t>
            </a:r>
            <a:endParaRPr/>
          </a:p>
        </p:txBody>
      </p:sp>
      <p:sp>
        <p:nvSpPr>
          <p:cNvPr id="4073" name="Google Shape;4073;p36"/>
          <p:cNvSpPr txBox="1"/>
          <p:nvPr/>
        </p:nvSpPr>
        <p:spPr>
          <a:xfrm>
            <a:off x="3037731" y="3517999"/>
            <a:ext cx="13022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</a:t>
            </a:r>
            <a:endParaRPr/>
          </a:p>
        </p:txBody>
      </p:sp>
      <p:sp>
        <p:nvSpPr>
          <p:cNvPr id="4074" name="Google Shape;4074;p36"/>
          <p:cNvSpPr txBox="1"/>
          <p:nvPr/>
        </p:nvSpPr>
        <p:spPr>
          <a:xfrm>
            <a:off x="3115419" y="3517999"/>
            <a:ext cx="10060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</a:t>
            </a:r>
            <a:endParaRPr/>
          </a:p>
        </p:txBody>
      </p:sp>
      <p:sp>
        <p:nvSpPr>
          <p:cNvPr id="4075" name="Google Shape;4075;p36"/>
          <p:cNvSpPr txBox="1"/>
          <p:nvPr/>
        </p:nvSpPr>
        <p:spPr>
          <a:xfrm>
            <a:off x="3163491" y="3517999"/>
            <a:ext cx="12293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</a:t>
            </a:r>
            <a:endParaRPr/>
          </a:p>
        </p:txBody>
      </p:sp>
      <p:sp>
        <p:nvSpPr>
          <p:cNvPr id="4076" name="Google Shape;4076;p36"/>
          <p:cNvSpPr txBox="1"/>
          <p:nvPr/>
        </p:nvSpPr>
        <p:spPr>
          <a:xfrm>
            <a:off x="3233886" y="3517999"/>
            <a:ext cx="1180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</a:t>
            </a:r>
            <a:endParaRPr/>
          </a:p>
        </p:txBody>
      </p:sp>
      <p:sp>
        <p:nvSpPr>
          <p:cNvPr id="4077" name="Google Shape;4077;p36"/>
          <p:cNvSpPr txBox="1"/>
          <p:nvPr/>
        </p:nvSpPr>
        <p:spPr>
          <a:xfrm>
            <a:off x="3299371" y="3517999"/>
            <a:ext cx="879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</a:t>
            </a:r>
            <a:endParaRPr/>
          </a:p>
        </p:txBody>
      </p:sp>
      <p:sp>
        <p:nvSpPr>
          <p:cNvPr id="4078" name="Google Shape;4078;p36"/>
          <p:cNvSpPr txBox="1"/>
          <p:nvPr/>
        </p:nvSpPr>
        <p:spPr>
          <a:xfrm>
            <a:off x="3334792" y="3517999"/>
            <a:ext cx="12546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/>
          </a:p>
        </p:txBody>
      </p:sp>
      <p:sp>
        <p:nvSpPr>
          <p:cNvPr id="4079" name="Google Shape;4079;p36"/>
          <p:cNvSpPr txBox="1"/>
          <p:nvPr/>
        </p:nvSpPr>
        <p:spPr>
          <a:xfrm>
            <a:off x="3442097" y="3517999"/>
            <a:ext cx="10031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endParaRPr/>
          </a:p>
        </p:txBody>
      </p:sp>
      <p:sp>
        <p:nvSpPr>
          <p:cNvPr id="4080" name="Google Shape;4080;p36"/>
          <p:cNvSpPr txBox="1"/>
          <p:nvPr/>
        </p:nvSpPr>
        <p:spPr>
          <a:xfrm>
            <a:off x="3489871" y="3517999"/>
            <a:ext cx="12531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</a:t>
            </a:r>
            <a:endParaRPr/>
          </a:p>
        </p:txBody>
      </p:sp>
      <p:sp>
        <p:nvSpPr>
          <p:cNvPr id="4081" name="Google Shape;4081;p36"/>
          <p:cNvSpPr txBox="1"/>
          <p:nvPr/>
        </p:nvSpPr>
        <p:spPr>
          <a:xfrm>
            <a:off x="3562648" y="3517999"/>
            <a:ext cx="10016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</a:t>
            </a:r>
            <a:endParaRPr/>
          </a:p>
        </p:txBody>
      </p:sp>
      <p:sp>
        <p:nvSpPr>
          <p:cNvPr id="4082" name="Google Shape;4082;p36"/>
          <p:cNvSpPr txBox="1"/>
          <p:nvPr/>
        </p:nvSpPr>
        <p:spPr>
          <a:xfrm>
            <a:off x="3610273" y="3517999"/>
            <a:ext cx="12144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</a:t>
            </a:r>
            <a:endParaRPr/>
          </a:p>
        </p:txBody>
      </p:sp>
      <p:sp>
        <p:nvSpPr>
          <p:cNvPr id="4083" name="Google Shape;4083;p36"/>
          <p:cNvSpPr txBox="1"/>
          <p:nvPr/>
        </p:nvSpPr>
        <p:spPr>
          <a:xfrm>
            <a:off x="3679180" y="3517999"/>
            <a:ext cx="8795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6B767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</a:t>
            </a:r>
            <a:endParaRPr/>
          </a:p>
        </p:txBody>
      </p:sp>
      <p:sp>
        <p:nvSpPr>
          <p:cNvPr id="4084" name="Google Shape;4084;p36"/>
          <p:cNvSpPr txBox="1"/>
          <p:nvPr/>
        </p:nvSpPr>
        <p:spPr>
          <a:xfrm>
            <a:off x="2552849" y="6186339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085" name="Google Shape;4085;p36"/>
          <p:cNvSpPr txBox="1"/>
          <p:nvPr/>
        </p:nvSpPr>
        <p:spPr>
          <a:xfrm>
            <a:off x="2590651" y="6186339"/>
            <a:ext cx="13692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4086" name="Google Shape;4086;p36"/>
          <p:cNvSpPr txBox="1"/>
          <p:nvPr/>
        </p:nvSpPr>
        <p:spPr>
          <a:xfrm>
            <a:off x="2684562" y="6186339"/>
            <a:ext cx="11563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4087" name="Google Shape;4087;p36"/>
          <p:cNvSpPr txBox="1"/>
          <p:nvPr/>
        </p:nvSpPr>
        <p:spPr>
          <a:xfrm>
            <a:off x="2757190" y="6186339"/>
            <a:ext cx="12129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4088" name="Google Shape;4088;p36"/>
          <p:cNvSpPr txBox="1"/>
          <p:nvPr/>
        </p:nvSpPr>
        <p:spPr>
          <a:xfrm>
            <a:off x="2835473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4089" name="Google Shape;4089;p36"/>
          <p:cNvSpPr txBox="1"/>
          <p:nvPr/>
        </p:nvSpPr>
        <p:spPr>
          <a:xfrm>
            <a:off x="2904827" y="6186339"/>
            <a:ext cx="12471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4090" name="Google Shape;4090;p36"/>
          <p:cNvSpPr txBox="1"/>
          <p:nvPr/>
        </p:nvSpPr>
        <p:spPr>
          <a:xfrm>
            <a:off x="3021062" y="6186339"/>
            <a:ext cx="11697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4091" name="Google Shape;4091;p36"/>
          <p:cNvSpPr txBox="1"/>
          <p:nvPr/>
        </p:nvSpPr>
        <p:spPr>
          <a:xfrm>
            <a:off x="3095030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4092" name="Google Shape;4092;p36"/>
          <p:cNvSpPr txBox="1"/>
          <p:nvPr/>
        </p:nvSpPr>
        <p:spPr>
          <a:xfrm>
            <a:off x="3164384" y="6186339"/>
            <a:ext cx="10924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4093" name="Google Shape;4093;p36"/>
          <p:cNvSpPr txBox="1"/>
          <p:nvPr/>
        </p:nvSpPr>
        <p:spPr>
          <a:xfrm>
            <a:off x="3230612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4094" name="Google Shape;4094;p36"/>
          <p:cNvSpPr txBox="1"/>
          <p:nvPr/>
        </p:nvSpPr>
        <p:spPr>
          <a:xfrm>
            <a:off x="3299966" y="6186339"/>
            <a:ext cx="11712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4095" name="Google Shape;4095;p36"/>
          <p:cNvSpPr txBox="1"/>
          <p:nvPr/>
        </p:nvSpPr>
        <p:spPr>
          <a:xfrm>
            <a:off x="3374082" y="6186339"/>
            <a:ext cx="11236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4096" name="Google Shape;4096;p36"/>
          <p:cNvSpPr txBox="1"/>
          <p:nvPr/>
        </p:nvSpPr>
        <p:spPr>
          <a:xfrm>
            <a:off x="3443436" y="6186339"/>
            <a:ext cx="12471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4097" name="Google Shape;4097;p36"/>
          <p:cNvSpPr txBox="1"/>
          <p:nvPr/>
        </p:nvSpPr>
        <p:spPr>
          <a:xfrm>
            <a:off x="3525143" y="6186339"/>
            <a:ext cx="11578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4098" name="Google Shape;4098;p36"/>
          <p:cNvSpPr txBox="1"/>
          <p:nvPr/>
        </p:nvSpPr>
        <p:spPr>
          <a:xfrm>
            <a:off x="3597920" y="6186339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099" name="Google Shape;4099;p36"/>
          <p:cNvSpPr txBox="1"/>
          <p:nvPr/>
        </p:nvSpPr>
        <p:spPr>
          <a:xfrm>
            <a:off x="3635722" y="6186339"/>
            <a:ext cx="11653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4100" name="Google Shape;4100;p36"/>
          <p:cNvSpPr txBox="1"/>
          <p:nvPr/>
        </p:nvSpPr>
        <p:spPr>
          <a:xfrm>
            <a:off x="3709243" y="6186339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675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4101" name="Google Shape;4101;p36"/>
          <p:cNvSpPr txBox="1"/>
          <p:nvPr/>
        </p:nvSpPr>
        <p:spPr>
          <a:xfrm>
            <a:off x="9507587" y="6255544"/>
            <a:ext cx="11563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4102" name="Google Shape;4102;p36"/>
          <p:cNvSpPr txBox="1"/>
          <p:nvPr/>
        </p:nvSpPr>
        <p:spPr>
          <a:xfrm>
            <a:off x="9577834" y="6255544"/>
            <a:ext cx="75307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4103" name="Google Shape;4103;p36"/>
          <p:cNvSpPr txBox="1"/>
          <p:nvPr/>
        </p:nvSpPr>
        <p:spPr>
          <a:xfrm>
            <a:off x="9607748" y="6255544"/>
            <a:ext cx="10418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4104" name="Google Shape;4104;p36"/>
          <p:cNvSpPr txBox="1"/>
          <p:nvPr/>
        </p:nvSpPr>
        <p:spPr>
          <a:xfrm>
            <a:off x="9666536" y="6255544"/>
            <a:ext cx="11206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4105" name="Google Shape;4105;p36"/>
          <p:cNvSpPr txBox="1"/>
          <p:nvPr/>
        </p:nvSpPr>
        <p:spPr>
          <a:xfrm>
            <a:off x="9733211" y="6255544"/>
            <a:ext cx="10745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4106" name="Google Shape;4106;p36"/>
          <p:cNvSpPr txBox="1"/>
          <p:nvPr/>
        </p:nvSpPr>
        <p:spPr>
          <a:xfrm>
            <a:off x="9795272" y="6255544"/>
            <a:ext cx="951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4107" name="Google Shape;4107;p36"/>
          <p:cNvSpPr txBox="1"/>
          <p:nvPr/>
        </p:nvSpPr>
        <p:spPr>
          <a:xfrm>
            <a:off x="9874151" y="6255544"/>
            <a:ext cx="8587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4108" name="Google Shape;4108;p36"/>
          <p:cNvSpPr txBox="1"/>
          <p:nvPr/>
        </p:nvSpPr>
        <p:spPr>
          <a:xfrm>
            <a:off x="9914632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4109" name="Google Shape;4109;p36"/>
          <p:cNvSpPr txBox="1"/>
          <p:nvPr/>
        </p:nvSpPr>
        <p:spPr>
          <a:xfrm>
            <a:off x="9974759" y="6255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f</a:t>
            </a:r>
            <a:endParaRPr/>
          </a:p>
        </p:txBody>
      </p:sp>
      <p:sp>
        <p:nvSpPr>
          <p:cNvPr id="4110" name="Google Shape;4110;p36"/>
          <p:cNvSpPr txBox="1"/>
          <p:nvPr/>
        </p:nvSpPr>
        <p:spPr>
          <a:xfrm>
            <a:off x="10010180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4111" name="Google Shape;4111;p36"/>
          <p:cNvSpPr txBox="1"/>
          <p:nvPr/>
        </p:nvSpPr>
        <p:spPr>
          <a:xfrm>
            <a:off x="10070157" y="6255544"/>
            <a:ext cx="8602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4112" name="Google Shape;4112;p36"/>
          <p:cNvSpPr txBox="1"/>
          <p:nvPr/>
        </p:nvSpPr>
        <p:spPr>
          <a:xfrm>
            <a:off x="10110788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4113" name="Google Shape;4113;p36"/>
          <p:cNvSpPr txBox="1"/>
          <p:nvPr/>
        </p:nvSpPr>
        <p:spPr>
          <a:xfrm>
            <a:off x="10170914" y="6255544"/>
            <a:ext cx="1119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4114" name="Google Shape;4114;p36"/>
          <p:cNvSpPr txBox="1"/>
          <p:nvPr/>
        </p:nvSpPr>
        <p:spPr>
          <a:xfrm>
            <a:off x="10237440" y="6255544"/>
            <a:ext cx="10105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4115" name="Google Shape;4115;p36"/>
          <p:cNvSpPr txBox="1"/>
          <p:nvPr/>
        </p:nvSpPr>
        <p:spPr>
          <a:xfrm>
            <a:off x="10293102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116" name="Google Shape;4116;p36"/>
          <p:cNvSpPr txBox="1"/>
          <p:nvPr/>
        </p:nvSpPr>
        <p:spPr>
          <a:xfrm>
            <a:off x="10322868" y="6255544"/>
            <a:ext cx="10432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4117" name="Google Shape;4117;p36"/>
          <p:cNvSpPr txBox="1"/>
          <p:nvPr/>
        </p:nvSpPr>
        <p:spPr>
          <a:xfrm>
            <a:off x="10381804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l</a:t>
            </a:r>
            <a:endParaRPr/>
          </a:p>
        </p:txBody>
      </p:sp>
      <p:sp>
        <p:nvSpPr>
          <p:cNvPr id="4118" name="Google Shape;4118;p36"/>
          <p:cNvSpPr txBox="1"/>
          <p:nvPr/>
        </p:nvSpPr>
        <p:spPr>
          <a:xfrm>
            <a:off x="10411569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4119" name="Google Shape;4119;p36"/>
          <p:cNvSpPr txBox="1"/>
          <p:nvPr/>
        </p:nvSpPr>
        <p:spPr>
          <a:xfrm>
            <a:off x="10471547" y="6255544"/>
            <a:ext cx="9510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4120" name="Google Shape;4120;p36"/>
          <p:cNvSpPr txBox="1"/>
          <p:nvPr/>
        </p:nvSpPr>
        <p:spPr>
          <a:xfrm>
            <a:off x="10550426" y="6255544"/>
            <a:ext cx="736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4121" name="Google Shape;4121;p36"/>
          <p:cNvSpPr txBox="1"/>
          <p:nvPr/>
        </p:nvSpPr>
        <p:spPr>
          <a:xfrm>
            <a:off x="10607873" y="6255544"/>
            <a:ext cx="14674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4122" name="Google Shape;4122;p36"/>
          <p:cNvSpPr txBox="1"/>
          <p:nvPr/>
        </p:nvSpPr>
        <p:spPr>
          <a:xfrm>
            <a:off x="10709225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4123" name="Google Shape;4123;p36"/>
          <p:cNvSpPr txBox="1"/>
          <p:nvPr/>
        </p:nvSpPr>
        <p:spPr>
          <a:xfrm>
            <a:off x="10769352" y="6255544"/>
            <a:ext cx="11221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4124" name="Google Shape;4124;p36"/>
          <p:cNvSpPr txBox="1"/>
          <p:nvPr/>
        </p:nvSpPr>
        <p:spPr>
          <a:xfrm>
            <a:off x="10836176" y="6255544"/>
            <a:ext cx="7515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125" name="Google Shape;4125;p36"/>
          <p:cNvSpPr txBox="1"/>
          <p:nvPr/>
        </p:nvSpPr>
        <p:spPr>
          <a:xfrm>
            <a:off x="10865941" y="6255544"/>
            <a:ext cx="112216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4126" name="Google Shape;4126;p36"/>
          <p:cNvSpPr txBox="1"/>
          <p:nvPr/>
        </p:nvSpPr>
        <p:spPr>
          <a:xfrm>
            <a:off x="10932765" y="6255544"/>
            <a:ext cx="10418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4127" name="Google Shape;4127;p36"/>
          <p:cNvSpPr txBox="1"/>
          <p:nvPr/>
        </p:nvSpPr>
        <p:spPr>
          <a:xfrm>
            <a:off x="10991552" y="6255544"/>
            <a:ext cx="949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4128" name="Google Shape;4128;p36"/>
          <p:cNvSpPr txBox="1"/>
          <p:nvPr/>
        </p:nvSpPr>
        <p:spPr>
          <a:xfrm>
            <a:off x="11070431" y="6255544"/>
            <a:ext cx="105370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4129" name="Google Shape;4129;p36"/>
          <p:cNvSpPr txBox="1"/>
          <p:nvPr/>
        </p:nvSpPr>
        <p:spPr>
          <a:xfrm>
            <a:off x="11130409" y="6255544"/>
            <a:ext cx="112068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4130" name="Google Shape;4130;p36"/>
          <p:cNvSpPr txBox="1"/>
          <p:nvPr/>
        </p:nvSpPr>
        <p:spPr>
          <a:xfrm>
            <a:off x="11226254" y="6255544"/>
            <a:ext cx="14674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4131" name="Google Shape;4131;p36"/>
          <p:cNvSpPr txBox="1"/>
          <p:nvPr/>
        </p:nvSpPr>
        <p:spPr>
          <a:xfrm>
            <a:off x="11327606" y="6255544"/>
            <a:ext cx="105519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4132" name="Google Shape;4132;p36"/>
          <p:cNvSpPr txBox="1"/>
          <p:nvPr/>
        </p:nvSpPr>
        <p:spPr>
          <a:xfrm>
            <a:off x="11387733" y="6255544"/>
            <a:ext cx="87511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4133" name="Google Shape;4133;p36"/>
          <p:cNvSpPr txBox="1"/>
          <p:nvPr/>
        </p:nvSpPr>
        <p:spPr>
          <a:xfrm>
            <a:off x="11429851" y="6255544"/>
            <a:ext cx="8602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4134" name="Google Shape;4134;p36"/>
          <p:cNvSpPr txBox="1"/>
          <p:nvPr/>
        </p:nvSpPr>
        <p:spPr>
          <a:xfrm>
            <a:off x="11470481" y="6255544"/>
            <a:ext cx="107603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4135" name="Google Shape;4135;p36"/>
          <p:cNvSpPr txBox="1"/>
          <p:nvPr/>
        </p:nvSpPr>
        <p:spPr>
          <a:xfrm>
            <a:off x="11532691" y="6255544"/>
            <a:ext cx="94952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98A1A7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4136" name="Google Shape;4136;p36"/>
          <p:cNvSpPr txBox="1"/>
          <p:nvPr/>
        </p:nvSpPr>
        <p:spPr>
          <a:xfrm>
            <a:off x="9074944" y="6624638"/>
            <a:ext cx="1727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Æ</a:t>
            </a:r>
            <a:endParaRPr/>
          </a:p>
        </p:txBody>
      </p:sp>
      <p:sp>
        <p:nvSpPr>
          <p:cNvPr id="4137" name="Google Shape;4137;p36"/>
          <p:cNvSpPr txBox="1"/>
          <p:nvPr/>
        </p:nvSpPr>
        <p:spPr>
          <a:xfrm>
            <a:off x="9199959" y="6624638"/>
            <a:ext cx="12918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4138" name="Google Shape;4138;p36"/>
          <p:cNvSpPr txBox="1"/>
          <p:nvPr/>
        </p:nvSpPr>
        <p:spPr>
          <a:xfrm>
            <a:off x="9281368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4139" name="Google Shape;4139;p36"/>
          <p:cNvSpPr txBox="1"/>
          <p:nvPr/>
        </p:nvSpPr>
        <p:spPr>
          <a:xfrm>
            <a:off x="9385399" y="6624638"/>
            <a:ext cx="1382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4140" name="Google Shape;4140;p36"/>
          <p:cNvSpPr txBox="1"/>
          <p:nvPr/>
        </p:nvSpPr>
        <p:spPr>
          <a:xfrm>
            <a:off x="9475887" y="6624638"/>
            <a:ext cx="1433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4141" name="Google Shape;4141;p36"/>
          <p:cNvSpPr txBox="1"/>
          <p:nvPr/>
        </p:nvSpPr>
        <p:spPr>
          <a:xfrm>
            <a:off x="9623078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4142" name="Google Shape;4142;p36"/>
          <p:cNvSpPr txBox="1"/>
          <p:nvPr/>
        </p:nvSpPr>
        <p:spPr>
          <a:xfrm>
            <a:off x="9717286" y="6624638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4143" name="Google Shape;4143;p36"/>
          <p:cNvSpPr txBox="1"/>
          <p:nvPr/>
        </p:nvSpPr>
        <p:spPr>
          <a:xfrm>
            <a:off x="9856143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4144" name="Google Shape;4144;p36"/>
          <p:cNvSpPr txBox="1"/>
          <p:nvPr/>
        </p:nvSpPr>
        <p:spPr>
          <a:xfrm>
            <a:off x="9950351" y="6624638"/>
            <a:ext cx="1017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145" name="Google Shape;4145;p36"/>
          <p:cNvSpPr txBox="1"/>
          <p:nvPr/>
        </p:nvSpPr>
        <p:spPr>
          <a:xfrm>
            <a:off x="10004375" y="6624638"/>
            <a:ext cx="1394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4146" name="Google Shape;4146;p36"/>
          <p:cNvSpPr txBox="1"/>
          <p:nvPr/>
        </p:nvSpPr>
        <p:spPr>
          <a:xfrm>
            <a:off x="10096054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147" name="Google Shape;4147;p36"/>
          <p:cNvSpPr txBox="1"/>
          <p:nvPr/>
        </p:nvSpPr>
        <p:spPr>
          <a:xfrm>
            <a:off x="10151566" y="6624638"/>
            <a:ext cx="13290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4148" name="Google Shape;4148;p36"/>
          <p:cNvSpPr txBox="1"/>
          <p:nvPr/>
        </p:nvSpPr>
        <p:spPr>
          <a:xfrm>
            <a:off x="10288339" y="6624638"/>
            <a:ext cx="985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4149" name="Google Shape;4149;p36"/>
          <p:cNvSpPr txBox="1"/>
          <p:nvPr/>
        </p:nvSpPr>
        <p:spPr>
          <a:xfrm>
            <a:off x="10390733" y="6624638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4150" name="Google Shape;4150;p36"/>
          <p:cNvSpPr txBox="1"/>
          <p:nvPr/>
        </p:nvSpPr>
        <p:spPr>
          <a:xfrm>
            <a:off x="10485686" y="6624638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4151" name="Google Shape;4151;p36"/>
          <p:cNvSpPr txBox="1"/>
          <p:nvPr/>
        </p:nvSpPr>
        <p:spPr>
          <a:xfrm>
            <a:off x="10570964" y="6624638"/>
            <a:ext cx="1498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4152" name="Google Shape;4152;p36"/>
          <p:cNvSpPr txBox="1"/>
          <p:nvPr/>
        </p:nvSpPr>
        <p:spPr>
          <a:xfrm>
            <a:off x="10673060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4153" name="Google Shape;4153;p36"/>
          <p:cNvSpPr txBox="1"/>
          <p:nvPr/>
        </p:nvSpPr>
        <p:spPr>
          <a:xfrm>
            <a:off x="10777091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4154" name="Google Shape;4154;p36"/>
          <p:cNvSpPr txBox="1"/>
          <p:nvPr/>
        </p:nvSpPr>
        <p:spPr>
          <a:xfrm>
            <a:off x="10871299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155" name="Google Shape;4155;p36"/>
          <p:cNvSpPr txBox="1"/>
          <p:nvPr/>
        </p:nvSpPr>
        <p:spPr>
          <a:xfrm>
            <a:off x="10926812" y="6624638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4156" name="Google Shape;4156;p36"/>
          <p:cNvSpPr txBox="1"/>
          <p:nvPr/>
        </p:nvSpPr>
        <p:spPr>
          <a:xfrm>
            <a:off x="11033373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4157" name="Google Shape;4157;p36"/>
          <p:cNvSpPr txBox="1"/>
          <p:nvPr/>
        </p:nvSpPr>
        <p:spPr>
          <a:xfrm>
            <a:off x="11385203" y="6617494"/>
            <a:ext cx="118170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</a:t>
            </a:r>
            <a:endParaRPr/>
          </a:p>
        </p:txBody>
      </p:sp>
      <p:sp>
        <p:nvSpPr>
          <p:cNvPr id="4158" name="Google Shape;4158;p36"/>
          <p:cNvSpPr txBox="1"/>
          <p:nvPr/>
        </p:nvSpPr>
        <p:spPr>
          <a:xfrm>
            <a:off x="11450836" y="6617494"/>
            <a:ext cx="12992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4</a:t>
            </a:r>
            <a:endParaRPr/>
          </a:p>
        </p:txBody>
      </p:sp>
      <p:sp>
        <p:nvSpPr>
          <p:cNvPr id="4159" name="Google Shape;4159;p36"/>
          <p:cNvSpPr txBox="1"/>
          <p:nvPr/>
        </p:nvSpPr>
        <p:spPr>
          <a:xfrm>
            <a:off x="11556206" y="6636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/</a:t>
            </a:r>
            <a:endParaRPr/>
          </a:p>
        </p:txBody>
      </p:sp>
      <p:sp>
        <p:nvSpPr>
          <p:cNvPr id="4160" name="Google Shape;4160;p36"/>
          <p:cNvSpPr txBox="1"/>
          <p:nvPr/>
        </p:nvSpPr>
        <p:spPr>
          <a:xfrm>
            <a:off x="11619607" y="6636544"/>
            <a:ext cx="10090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/>
          </a:p>
        </p:txBody>
      </p:sp>
      <p:sp>
        <p:nvSpPr>
          <p:cNvPr id="4161" name="Google Shape;4161;p36"/>
          <p:cNvSpPr txBox="1"/>
          <p:nvPr/>
        </p:nvSpPr>
        <p:spPr>
          <a:xfrm>
            <a:off x="11675120" y="6636544"/>
            <a:ext cx="10492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r>
            <a:endParaRPr/>
          </a:p>
        </p:txBody>
      </p:sp>
      <p:sp>
        <p:nvSpPr>
          <p:cNvPr id="4162" name="Google Shape;4162;p36"/>
          <p:cNvSpPr txBox="1"/>
          <p:nvPr/>
        </p:nvSpPr>
        <p:spPr>
          <a:xfrm>
            <a:off x="609600" y="678656"/>
            <a:ext cx="3481733" cy="542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30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Penthouse dúplex</a:t>
            </a:r>
            <a:endParaRPr/>
          </a:p>
        </p:txBody>
      </p:sp>
      <p:sp>
        <p:nvSpPr>
          <p:cNvPr id="4163" name="Google Shape;4163;p36"/>
          <p:cNvSpPr txBox="1"/>
          <p:nvPr/>
        </p:nvSpPr>
        <p:spPr>
          <a:xfrm>
            <a:off x="1619250" y="1670149"/>
            <a:ext cx="63871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152,7 m²</a:t>
            </a:r>
            <a:endParaRPr/>
          </a:p>
        </p:txBody>
      </p:sp>
      <p:sp>
        <p:nvSpPr>
          <p:cNvPr id="4164" name="Google Shape;4164;p36"/>
          <p:cNvSpPr txBox="1"/>
          <p:nvPr/>
        </p:nvSpPr>
        <p:spPr>
          <a:xfrm>
            <a:off x="1619250" y="1960662"/>
            <a:ext cx="219398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Estar con doble altura, comedor, </a:t>
            </a:r>
            <a:endParaRPr/>
          </a:p>
        </p:txBody>
      </p:sp>
      <p:sp>
        <p:nvSpPr>
          <p:cNvPr id="4165" name="Google Shape;4165;p36"/>
          <p:cNvSpPr txBox="1"/>
          <p:nvPr/>
        </p:nvSpPr>
        <p:spPr>
          <a:xfrm>
            <a:off x="1619250" y="2127349"/>
            <a:ext cx="122459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cocina y lavadero</a:t>
            </a:r>
            <a:endParaRPr/>
          </a:p>
        </p:txBody>
      </p:sp>
      <p:sp>
        <p:nvSpPr>
          <p:cNvPr id="4166" name="Google Shape;4166;p36"/>
          <p:cNvSpPr txBox="1"/>
          <p:nvPr/>
        </p:nvSpPr>
        <p:spPr>
          <a:xfrm>
            <a:off x="1619250" y="2417862"/>
            <a:ext cx="231887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2 + servicio (principal con vestidor)</a:t>
            </a:r>
            <a:endParaRPr/>
          </a:p>
        </p:txBody>
      </p:sp>
      <p:sp>
        <p:nvSpPr>
          <p:cNvPr id="4167" name="Google Shape;4167;p36"/>
          <p:cNvSpPr txBox="1"/>
          <p:nvPr/>
        </p:nvSpPr>
        <p:spPr>
          <a:xfrm>
            <a:off x="1619250" y="2708374"/>
            <a:ext cx="142744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4 (principal en suite)</a:t>
            </a:r>
            <a:endParaRPr/>
          </a:p>
        </p:txBody>
      </p:sp>
      <p:sp>
        <p:nvSpPr>
          <p:cNvPr id="4168" name="Google Shape;4168;p36"/>
          <p:cNvSpPr txBox="1"/>
          <p:nvPr/>
        </p:nvSpPr>
        <p:spPr>
          <a:xfrm>
            <a:off x="1619250" y="2998887"/>
            <a:ext cx="48521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38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Norte</a:t>
            </a:r>
            <a:endParaRPr/>
          </a:p>
        </p:txBody>
      </p:sp>
      <p:sp>
        <p:nvSpPr>
          <p:cNvPr id="4169" name="Google Shape;4169;p36"/>
          <p:cNvSpPr txBox="1"/>
          <p:nvPr/>
        </p:nvSpPr>
        <p:spPr>
          <a:xfrm>
            <a:off x="742950" y="3868043"/>
            <a:ext cx="454378" cy="1809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44T</a:t>
            </a:r>
            <a:endParaRPr/>
          </a:p>
        </p:txBody>
      </p:sp>
      <p:sp>
        <p:nvSpPr>
          <p:cNvPr id="4170" name="Google Shape;4170;p36"/>
          <p:cNvSpPr txBox="1"/>
          <p:nvPr/>
        </p:nvSpPr>
        <p:spPr>
          <a:xfrm>
            <a:off x="1219200" y="3887093"/>
            <a:ext cx="62740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6B767E"/>
                </a:solidFill>
                <a:latin typeface="Montserrat"/>
                <a:ea typeface="Montserrat"/>
                <a:cs typeface="Montserrat"/>
                <a:sym typeface="Montserrat"/>
              </a:rPr>
              <a:t>Piso 44</a:t>
            </a:r>
            <a:endParaRPr/>
          </a:p>
        </p:txBody>
      </p:sp>
      <p:sp>
        <p:nvSpPr>
          <p:cNvPr id="4171" name="Google Shape;4171;p36"/>
          <p:cNvSpPr txBox="1"/>
          <p:nvPr/>
        </p:nvSpPr>
        <p:spPr>
          <a:xfrm>
            <a:off x="2848273" y="3887093"/>
            <a:ext cx="1059621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75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USD 381.488</a:t>
            </a:r>
            <a:endParaRPr/>
          </a:p>
        </p:txBody>
      </p:sp>
      <p:sp>
        <p:nvSpPr>
          <p:cNvPr id="4172" name="Google Shape;4172;p36"/>
          <p:cNvSpPr txBox="1"/>
          <p:nvPr/>
        </p:nvSpPr>
        <p:spPr>
          <a:xfrm>
            <a:off x="609600" y="4282380"/>
            <a:ext cx="328366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*Consultar disponibilidad con lista de precios en </a:t>
            </a:r>
            <a:endParaRPr/>
          </a:p>
        </p:txBody>
      </p:sp>
      <p:sp>
        <p:nvSpPr>
          <p:cNvPr id="4173" name="Google Shape;4173;p36"/>
          <p:cNvSpPr txBox="1"/>
          <p:nvPr/>
        </p:nvSpPr>
        <p:spPr>
          <a:xfrm>
            <a:off x="609600" y="4453830"/>
            <a:ext cx="86878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tiempo real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7" name="Shape 4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25.jpg" id="4178" name="Google Shape;4178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79" name="Google Shape;4179;p37"/>
          <p:cNvSpPr txBox="1"/>
          <p:nvPr/>
        </p:nvSpPr>
        <p:spPr>
          <a:xfrm>
            <a:off x="609600" y="504825"/>
            <a:ext cx="14808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0</a:t>
            </a:r>
            <a:endParaRPr/>
          </a:p>
        </p:txBody>
      </p:sp>
      <p:sp>
        <p:nvSpPr>
          <p:cNvPr id="4180" name="Google Shape;4180;p37"/>
          <p:cNvSpPr txBox="1"/>
          <p:nvPr/>
        </p:nvSpPr>
        <p:spPr>
          <a:xfrm>
            <a:off x="704999" y="504825"/>
            <a:ext cx="14332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6</a:t>
            </a:r>
            <a:endParaRPr/>
          </a:p>
        </p:txBody>
      </p:sp>
      <p:sp>
        <p:nvSpPr>
          <p:cNvPr id="4181" name="Google Shape;4181;p37"/>
          <p:cNvSpPr txBox="1"/>
          <p:nvPr/>
        </p:nvSpPr>
        <p:spPr>
          <a:xfrm>
            <a:off x="850106" y="504825"/>
            <a:ext cx="18231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—</a:t>
            </a:r>
            <a:endParaRPr/>
          </a:p>
        </p:txBody>
      </p:sp>
      <p:sp>
        <p:nvSpPr>
          <p:cNvPr id="4182" name="Google Shape;4182;p37"/>
          <p:cNvSpPr txBox="1"/>
          <p:nvPr/>
        </p:nvSpPr>
        <p:spPr>
          <a:xfrm>
            <a:off x="1033909" y="504825"/>
            <a:ext cx="17755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</a:t>
            </a:r>
            <a:endParaRPr/>
          </a:p>
        </p:txBody>
      </p:sp>
      <p:sp>
        <p:nvSpPr>
          <p:cNvPr id="4183" name="Google Shape;4183;p37"/>
          <p:cNvSpPr txBox="1"/>
          <p:nvPr/>
        </p:nvSpPr>
        <p:spPr>
          <a:xfrm>
            <a:off x="1159073" y="504825"/>
            <a:ext cx="14778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</a:t>
            </a:r>
            <a:endParaRPr/>
          </a:p>
        </p:txBody>
      </p:sp>
      <p:sp>
        <p:nvSpPr>
          <p:cNvPr id="4184" name="Google Shape;4184;p37"/>
          <p:cNvSpPr txBox="1"/>
          <p:nvPr/>
        </p:nvSpPr>
        <p:spPr>
          <a:xfrm>
            <a:off x="1254621" y="504825"/>
            <a:ext cx="17755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</a:t>
            </a:r>
            <a:endParaRPr/>
          </a:p>
        </p:txBody>
      </p:sp>
      <p:sp>
        <p:nvSpPr>
          <p:cNvPr id="4185" name="Google Shape;4185;p37"/>
          <p:cNvSpPr txBox="1"/>
          <p:nvPr/>
        </p:nvSpPr>
        <p:spPr>
          <a:xfrm>
            <a:off x="1379786" y="504825"/>
            <a:ext cx="165795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</a:t>
            </a:r>
            <a:endParaRPr/>
          </a:p>
        </p:txBody>
      </p:sp>
      <p:sp>
        <p:nvSpPr>
          <p:cNvPr id="4186" name="Google Shape;4186;p37"/>
          <p:cNvSpPr txBox="1"/>
          <p:nvPr/>
        </p:nvSpPr>
        <p:spPr>
          <a:xfrm>
            <a:off x="1493044" y="504825"/>
            <a:ext cx="15418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</a:t>
            </a:r>
            <a:endParaRPr/>
          </a:p>
        </p:txBody>
      </p:sp>
      <p:sp>
        <p:nvSpPr>
          <p:cNvPr id="4187" name="Google Shape;4187;p37"/>
          <p:cNvSpPr txBox="1"/>
          <p:nvPr/>
        </p:nvSpPr>
        <p:spPr>
          <a:xfrm>
            <a:off x="1594842" y="504825"/>
            <a:ext cx="11087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4188" name="Google Shape;4188;p37"/>
          <p:cNvSpPr txBox="1"/>
          <p:nvPr/>
        </p:nvSpPr>
        <p:spPr>
          <a:xfrm>
            <a:off x="1653332" y="504825"/>
            <a:ext cx="15597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4189" name="Google Shape;4189;p37"/>
          <p:cNvSpPr txBox="1"/>
          <p:nvPr/>
        </p:nvSpPr>
        <p:spPr>
          <a:xfrm>
            <a:off x="1810941" y="504825"/>
            <a:ext cx="140643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</a:t>
            </a:r>
            <a:endParaRPr/>
          </a:p>
        </p:txBody>
      </p:sp>
      <p:sp>
        <p:nvSpPr>
          <p:cNvPr id="4190" name="Google Shape;4190;p37"/>
          <p:cNvSpPr txBox="1"/>
          <p:nvPr/>
        </p:nvSpPr>
        <p:spPr>
          <a:xfrm>
            <a:off x="1899047" y="504825"/>
            <a:ext cx="147786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É</a:t>
            </a:r>
            <a:endParaRPr/>
          </a:p>
        </p:txBody>
      </p:sp>
      <p:sp>
        <p:nvSpPr>
          <p:cNvPr id="4191" name="Google Shape;4191;p37"/>
          <p:cNvSpPr txBox="1"/>
          <p:nvPr/>
        </p:nvSpPr>
        <p:spPr>
          <a:xfrm>
            <a:off x="1994595" y="504825"/>
            <a:ext cx="15269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4192" name="Google Shape;4192;p37"/>
          <p:cNvSpPr txBox="1"/>
          <p:nvPr/>
        </p:nvSpPr>
        <p:spPr>
          <a:xfrm>
            <a:off x="2094905" y="504825"/>
            <a:ext cx="162371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</a:t>
            </a:r>
            <a:endParaRPr/>
          </a:p>
        </p:txBody>
      </p:sp>
      <p:sp>
        <p:nvSpPr>
          <p:cNvPr id="4193" name="Google Shape;4193;p37"/>
          <p:cNvSpPr txBox="1"/>
          <p:nvPr/>
        </p:nvSpPr>
        <p:spPr>
          <a:xfrm>
            <a:off x="2204740" y="504825"/>
            <a:ext cx="110877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</a:t>
            </a:r>
            <a:endParaRPr/>
          </a:p>
        </p:txBody>
      </p:sp>
      <p:sp>
        <p:nvSpPr>
          <p:cNvPr id="4194" name="Google Shape;4194;p37"/>
          <p:cNvSpPr txBox="1"/>
          <p:nvPr/>
        </p:nvSpPr>
        <p:spPr>
          <a:xfrm>
            <a:off x="2263378" y="504825"/>
            <a:ext cx="15269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</a:t>
            </a:r>
            <a:endParaRPr/>
          </a:p>
        </p:txBody>
      </p:sp>
      <p:sp>
        <p:nvSpPr>
          <p:cNvPr id="4195" name="Google Shape;4195;p37"/>
          <p:cNvSpPr txBox="1"/>
          <p:nvPr/>
        </p:nvSpPr>
        <p:spPr>
          <a:xfrm>
            <a:off x="2362200" y="504825"/>
            <a:ext cx="155972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AE8A45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</a:t>
            </a:r>
            <a:endParaRPr/>
          </a:p>
        </p:txBody>
      </p:sp>
      <p:sp>
        <p:nvSpPr>
          <p:cNvPr id="4196" name="Google Shape;4196;p37"/>
          <p:cNvSpPr txBox="1"/>
          <p:nvPr/>
        </p:nvSpPr>
        <p:spPr>
          <a:xfrm>
            <a:off x="609600" y="2024062"/>
            <a:ext cx="15448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4197" name="Google Shape;4197;p37"/>
          <p:cNvSpPr txBox="1"/>
          <p:nvPr/>
        </p:nvSpPr>
        <p:spPr>
          <a:xfrm>
            <a:off x="706636" y="2024062"/>
            <a:ext cx="15061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4198" name="Google Shape;4198;p37"/>
          <p:cNvSpPr txBox="1"/>
          <p:nvPr/>
        </p:nvSpPr>
        <p:spPr>
          <a:xfrm>
            <a:off x="799207" y="2024062"/>
            <a:ext cx="14838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4199" name="Google Shape;4199;p37"/>
          <p:cNvSpPr txBox="1"/>
          <p:nvPr/>
        </p:nvSpPr>
        <p:spPr>
          <a:xfrm>
            <a:off x="890290" y="2024062"/>
            <a:ext cx="16177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4200" name="Google Shape;4200;p37"/>
          <p:cNvSpPr txBox="1"/>
          <p:nvPr/>
        </p:nvSpPr>
        <p:spPr>
          <a:xfrm>
            <a:off x="994767" y="2024062"/>
            <a:ext cx="16772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4201" name="Google Shape;4201;p37"/>
          <p:cNvSpPr txBox="1"/>
          <p:nvPr/>
        </p:nvSpPr>
        <p:spPr>
          <a:xfrm>
            <a:off x="1105346" y="2024062"/>
            <a:ext cx="16043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4202" name="Google Shape;4202;p37"/>
          <p:cNvSpPr txBox="1"/>
          <p:nvPr/>
        </p:nvSpPr>
        <p:spPr>
          <a:xfrm>
            <a:off x="1207443" y="2024062"/>
            <a:ext cx="14838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4203" name="Google Shape;4203;p37"/>
          <p:cNvSpPr txBox="1"/>
          <p:nvPr/>
        </p:nvSpPr>
        <p:spPr>
          <a:xfrm>
            <a:off x="1296888" y="2024062"/>
            <a:ext cx="16772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4204" name="Google Shape;4204;p37"/>
          <p:cNvSpPr txBox="1"/>
          <p:nvPr/>
        </p:nvSpPr>
        <p:spPr>
          <a:xfrm>
            <a:off x="1407468" y="2024062"/>
            <a:ext cx="16177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4205" name="Google Shape;4205;p37"/>
          <p:cNvSpPr txBox="1"/>
          <p:nvPr/>
        </p:nvSpPr>
        <p:spPr>
          <a:xfrm>
            <a:off x="1512243" y="2024062"/>
            <a:ext cx="16534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4206" name="Google Shape;4206;p37"/>
          <p:cNvSpPr txBox="1"/>
          <p:nvPr/>
        </p:nvSpPr>
        <p:spPr>
          <a:xfrm>
            <a:off x="1673126" y="2024062"/>
            <a:ext cx="15507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4207" name="Google Shape;4207;p37"/>
          <p:cNvSpPr txBox="1"/>
          <p:nvPr/>
        </p:nvSpPr>
        <p:spPr>
          <a:xfrm>
            <a:off x="1824038" y="2024062"/>
            <a:ext cx="15061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4208" name="Google Shape;4208;p37"/>
          <p:cNvSpPr txBox="1"/>
          <p:nvPr/>
        </p:nvSpPr>
        <p:spPr>
          <a:xfrm>
            <a:off x="1917353" y="2024062"/>
            <a:ext cx="15448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4209" name="Google Shape;4209;p37"/>
          <p:cNvSpPr txBox="1"/>
          <p:nvPr/>
        </p:nvSpPr>
        <p:spPr>
          <a:xfrm>
            <a:off x="2014686" y="2024062"/>
            <a:ext cx="165795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G</a:t>
            </a:r>
            <a:endParaRPr/>
          </a:p>
        </p:txBody>
      </p:sp>
      <p:sp>
        <p:nvSpPr>
          <p:cNvPr id="4210" name="Google Shape;4210;p37"/>
          <p:cNvSpPr txBox="1"/>
          <p:nvPr/>
        </p:nvSpPr>
        <p:spPr>
          <a:xfrm>
            <a:off x="2123480" y="2024062"/>
            <a:ext cx="16772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4211" name="Google Shape;4211;p37"/>
          <p:cNvSpPr txBox="1"/>
          <p:nvPr/>
        </p:nvSpPr>
        <p:spPr>
          <a:xfrm>
            <a:off x="2234059" y="2024062"/>
            <a:ext cx="16177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4212" name="Google Shape;4212;p37"/>
          <p:cNvSpPr txBox="1"/>
          <p:nvPr/>
        </p:nvSpPr>
        <p:spPr>
          <a:xfrm>
            <a:off x="2338536" y="2024062"/>
            <a:ext cx="11519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213" name="Google Shape;4213;p37"/>
          <p:cNvSpPr txBox="1"/>
          <p:nvPr/>
        </p:nvSpPr>
        <p:spPr>
          <a:xfrm>
            <a:off x="2396728" y="2024062"/>
            <a:ext cx="17219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4214" name="Google Shape;4214;p37"/>
          <p:cNvSpPr txBox="1"/>
          <p:nvPr/>
        </p:nvSpPr>
        <p:spPr>
          <a:xfrm>
            <a:off x="2510582" y="2024062"/>
            <a:ext cx="16534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4215" name="Google Shape;4215;p37"/>
          <p:cNvSpPr txBox="1"/>
          <p:nvPr/>
        </p:nvSpPr>
        <p:spPr>
          <a:xfrm>
            <a:off x="2618780" y="2024062"/>
            <a:ext cx="17219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D</a:t>
            </a:r>
            <a:endParaRPr/>
          </a:p>
        </p:txBody>
      </p:sp>
      <p:sp>
        <p:nvSpPr>
          <p:cNvPr id="4216" name="Google Shape;4216;p37"/>
          <p:cNvSpPr txBox="1"/>
          <p:nvPr/>
        </p:nvSpPr>
        <p:spPr>
          <a:xfrm>
            <a:off x="4394150" y="2024062"/>
            <a:ext cx="14838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4217" name="Google Shape;4217;p37"/>
          <p:cNvSpPr txBox="1"/>
          <p:nvPr/>
        </p:nvSpPr>
        <p:spPr>
          <a:xfrm>
            <a:off x="4485084" y="2024062"/>
            <a:ext cx="15448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4218" name="Google Shape;4218;p37"/>
          <p:cNvSpPr txBox="1"/>
          <p:nvPr/>
        </p:nvSpPr>
        <p:spPr>
          <a:xfrm>
            <a:off x="4582567" y="2024062"/>
            <a:ext cx="161776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4219" name="Google Shape;4219;p37"/>
          <p:cNvSpPr txBox="1"/>
          <p:nvPr/>
        </p:nvSpPr>
        <p:spPr>
          <a:xfrm>
            <a:off x="4687044" y="2024062"/>
            <a:ext cx="18677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4220" name="Google Shape;4220;p37"/>
          <p:cNvSpPr txBox="1"/>
          <p:nvPr/>
        </p:nvSpPr>
        <p:spPr>
          <a:xfrm>
            <a:off x="4816673" y="2024062"/>
            <a:ext cx="11519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221" name="Google Shape;4221;p37"/>
          <p:cNvSpPr txBox="1"/>
          <p:nvPr/>
        </p:nvSpPr>
        <p:spPr>
          <a:xfrm>
            <a:off x="4874865" y="2024062"/>
            <a:ext cx="17011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4222" name="Google Shape;4222;p37"/>
          <p:cNvSpPr txBox="1"/>
          <p:nvPr/>
        </p:nvSpPr>
        <p:spPr>
          <a:xfrm>
            <a:off x="4987826" y="2024062"/>
            <a:ext cx="165348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4223" name="Google Shape;4223;p37"/>
          <p:cNvSpPr txBox="1"/>
          <p:nvPr/>
        </p:nvSpPr>
        <p:spPr>
          <a:xfrm>
            <a:off x="5094982" y="2024062"/>
            <a:ext cx="160437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4224" name="Google Shape;4224;p37"/>
          <p:cNvSpPr txBox="1"/>
          <p:nvPr/>
        </p:nvSpPr>
        <p:spPr>
          <a:xfrm>
            <a:off x="5198269" y="2024062"/>
            <a:ext cx="11519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225" name="Google Shape;4225;p37"/>
          <p:cNvSpPr txBox="1"/>
          <p:nvPr/>
        </p:nvSpPr>
        <p:spPr>
          <a:xfrm>
            <a:off x="5256163" y="2024062"/>
            <a:ext cx="17412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4226" name="Google Shape;4226;p37"/>
          <p:cNvSpPr txBox="1"/>
          <p:nvPr/>
        </p:nvSpPr>
        <p:spPr>
          <a:xfrm>
            <a:off x="5373291" y="2024062"/>
            <a:ext cx="17011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4227" name="Google Shape;4227;p37"/>
          <p:cNvSpPr txBox="1"/>
          <p:nvPr/>
        </p:nvSpPr>
        <p:spPr>
          <a:xfrm>
            <a:off x="5486102" y="2024062"/>
            <a:ext cx="15448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4228" name="Google Shape;4228;p37"/>
          <p:cNvSpPr txBox="1"/>
          <p:nvPr/>
        </p:nvSpPr>
        <p:spPr>
          <a:xfrm>
            <a:off x="5583436" y="2024062"/>
            <a:ext cx="15061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4229" name="Google Shape;4229;p37"/>
          <p:cNvSpPr txBox="1"/>
          <p:nvPr/>
        </p:nvSpPr>
        <p:spPr>
          <a:xfrm>
            <a:off x="8178701" y="2024062"/>
            <a:ext cx="15448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4230" name="Google Shape;4230;p37"/>
          <p:cNvSpPr txBox="1"/>
          <p:nvPr/>
        </p:nvSpPr>
        <p:spPr>
          <a:xfrm>
            <a:off x="8275886" y="2024062"/>
            <a:ext cx="17412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Q</a:t>
            </a:r>
            <a:endParaRPr/>
          </a:p>
        </p:txBody>
      </p:sp>
      <p:sp>
        <p:nvSpPr>
          <p:cNvPr id="4231" name="Google Shape;4231;p37"/>
          <p:cNvSpPr txBox="1"/>
          <p:nvPr/>
        </p:nvSpPr>
        <p:spPr>
          <a:xfrm>
            <a:off x="8392716" y="2024062"/>
            <a:ext cx="16772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4232" name="Google Shape;4232;p37"/>
          <p:cNvSpPr txBox="1"/>
          <p:nvPr/>
        </p:nvSpPr>
        <p:spPr>
          <a:xfrm>
            <a:off x="8503593" y="2024062"/>
            <a:ext cx="11519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233" name="Google Shape;4233;p37"/>
          <p:cNvSpPr txBox="1"/>
          <p:nvPr/>
        </p:nvSpPr>
        <p:spPr>
          <a:xfrm>
            <a:off x="8561636" y="2024062"/>
            <a:ext cx="161330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P</a:t>
            </a:r>
            <a:endParaRPr/>
          </a:p>
        </p:txBody>
      </p:sp>
      <p:sp>
        <p:nvSpPr>
          <p:cNvPr id="4234" name="Google Shape;4234;p37"/>
          <p:cNvSpPr txBox="1"/>
          <p:nvPr/>
        </p:nvSpPr>
        <p:spPr>
          <a:xfrm>
            <a:off x="8660606" y="2024062"/>
            <a:ext cx="16519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4235" name="Google Shape;4235;p37"/>
          <p:cNvSpPr txBox="1"/>
          <p:nvPr/>
        </p:nvSpPr>
        <p:spPr>
          <a:xfrm>
            <a:off x="8768804" y="2024062"/>
            <a:ext cx="18677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M</a:t>
            </a:r>
            <a:endParaRPr/>
          </a:p>
        </p:txBody>
      </p:sp>
      <p:sp>
        <p:nvSpPr>
          <p:cNvPr id="4236" name="Google Shape;4236;p37"/>
          <p:cNvSpPr txBox="1"/>
          <p:nvPr/>
        </p:nvSpPr>
        <p:spPr>
          <a:xfrm>
            <a:off x="8898434" y="2024062"/>
            <a:ext cx="115193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237" name="Google Shape;4237;p37"/>
          <p:cNvSpPr txBox="1"/>
          <p:nvPr/>
        </p:nvSpPr>
        <p:spPr>
          <a:xfrm>
            <a:off x="8956625" y="2024062"/>
            <a:ext cx="154484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4238" name="Google Shape;4238;p37"/>
          <p:cNvSpPr txBox="1"/>
          <p:nvPr/>
        </p:nvSpPr>
        <p:spPr>
          <a:xfrm>
            <a:off x="9053959" y="2024062"/>
            <a:ext cx="170111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4239" name="Google Shape;4239;p37"/>
          <p:cNvSpPr txBox="1"/>
          <p:nvPr/>
        </p:nvSpPr>
        <p:spPr>
          <a:xfrm>
            <a:off x="9166920" y="2024062"/>
            <a:ext cx="148382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4240" name="Google Shape;4240;p37"/>
          <p:cNvSpPr txBox="1"/>
          <p:nvPr/>
        </p:nvSpPr>
        <p:spPr>
          <a:xfrm>
            <a:off x="9256961" y="2024062"/>
            <a:ext cx="174129" cy="14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00" u="none" cap="none" strike="noStrike">
                <a:solidFill>
                  <a:srgbClr val="3A464E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endParaRPr/>
          </a:p>
        </p:txBody>
      </p:sp>
      <p:sp>
        <p:nvSpPr>
          <p:cNvPr id="4241" name="Google Shape;4241;p37"/>
          <p:cNvSpPr txBox="1"/>
          <p:nvPr/>
        </p:nvSpPr>
        <p:spPr>
          <a:xfrm>
            <a:off x="9083278" y="6624638"/>
            <a:ext cx="172789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Æ</a:t>
            </a:r>
            <a:endParaRPr/>
          </a:p>
        </p:txBody>
      </p:sp>
      <p:sp>
        <p:nvSpPr>
          <p:cNvPr id="4242" name="Google Shape;4242;p37"/>
          <p:cNvSpPr txBox="1"/>
          <p:nvPr/>
        </p:nvSpPr>
        <p:spPr>
          <a:xfrm>
            <a:off x="9208294" y="6624638"/>
            <a:ext cx="129183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</a:t>
            </a:r>
            <a:endParaRPr/>
          </a:p>
        </p:txBody>
      </p:sp>
      <p:sp>
        <p:nvSpPr>
          <p:cNvPr id="4243" name="Google Shape;4243;p37"/>
          <p:cNvSpPr txBox="1"/>
          <p:nvPr/>
        </p:nvSpPr>
        <p:spPr>
          <a:xfrm>
            <a:off x="9289703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/>
          </a:p>
        </p:txBody>
      </p:sp>
      <p:sp>
        <p:nvSpPr>
          <p:cNvPr id="4244" name="Google Shape;4244;p37"/>
          <p:cNvSpPr txBox="1"/>
          <p:nvPr/>
        </p:nvSpPr>
        <p:spPr>
          <a:xfrm>
            <a:off x="9393734" y="6624638"/>
            <a:ext cx="13826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</a:t>
            </a:r>
            <a:endParaRPr/>
          </a:p>
        </p:txBody>
      </p:sp>
      <p:sp>
        <p:nvSpPr>
          <p:cNvPr id="4245" name="Google Shape;4245;p37"/>
          <p:cNvSpPr txBox="1"/>
          <p:nvPr/>
        </p:nvSpPr>
        <p:spPr>
          <a:xfrm>
            <a:off x="9484221" y="6624638"/>
            <a:ext cx="143321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</a:t>
            </a:r>
            <a:endParaRPr/>
          </a:p>
        </p:txBody>
      </p:sp>
      <p:sp>
        <p:nvSpPr>
          <p:cNvPr id="4246" name="Google Shape;4246;p37"/>
          <p:cNvSpPr txBox="1"/>
          <p:nvPr/>
        </p:nvSpPr>
        <p:spPr>
          <a:xfrm>
            <a:off x="9631412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</a:t>
            </a:r>
            <a:endParaRPr/>
          </a:p>
        </p:txBody>
      </p:sp>
      <p:sp>
        <p:nvSpPr>
          <p:cNvPr id="4247" name="Google Shape;4247;p37"/>
          <p:cNvSpPr txBox="1"/>
          <p:nvPr/>
        </p:nvSpPr>
        <p:spPr>
          <a:xfrm>
            <a:off x="9725620" y="6624638"/>
            <a:ext cx="1349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Y</a:t>
            </a:r>
            <a:endParaRPr/>
          </a:p>
        </p:txBody>
      </p:sp>
      <p:sp>
        <p:nvSpPr>
          <p:cNvPr id="4248" name="Google Shape;4248;p37"/>
          <p:cNvSpPr txBox="1"/>
          <p:nvPr/>
        </p:nvSpPr>
        <p:spPr>
          <a:xfrm>
            <a:off x="9864477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4249" name="Google Shape;4249;p37"/>
          <p:cNvSpPr txBox="1"/>
          <p:nvPr/>
        </p:nvSpPr>
        <p:spPr>
          <a:xfrm>
            <a:off x="9958685" y="6624638"/>
            <a:ext cx="101798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250" name="Google Shape;4250;p37"/>
          <p:cNvSpPr txBox="1"/>
          <p:nvPr/>
        </p:nvSpPr>
        <p:spPr>
          <a:xfrm>
            <a:off x="10012710" y="6624638"/>
            <a:ext cx="1394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V</a:t>
            </a:r>
            <a:endParaRPr/>
          </a:p>
        </p:txBody>
      </p:sp>
      <p:sp>
        <p:nvSpPr>
          <p:cNvPr id="4251" name="Google Shape;4251;p37"/>
          <p:cNvSpPr txBox="1"/>
          <p:nvPr/>
        </p:nvSpPr>
        <p:spPr>
          <a:xfrm>
            <a:off x="10104388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252" name="Google Shape;4252;p37"/>
          <p:cNvSpPr txBox="1"/>
          <p:nvPr/>
        </p:nvSpPr>
        <p:spPr>
          <a:xfrm>
            <a:off x="10159901" y="6624638"/>
            <a:ext cx="13290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4253" name="Google Shape;4253;p37"/>
          <p:cNvSpPr txBox="1"/>
          <p:nvPr/>
        </p:nvSpPr>
        <p:spPr>
          <a:xfrm>
            <a:off x="10296674" y="6624638"/>
            <a:ext cx="98524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·</a:t>
            </a:r>
            <a:endParaRPr/>
          </a:p>
        </p:txBody>
      </p:sp>
      <p:sp>
        <p:nvSpPr>
          <p:cNvPr id="4254" name="Google Shape;4254;p37"/>
          <p:cNvSpPr txBox="1"/>
          <p:nvPr/>
        </p:nvSpPr>
        <p:spPr>
          <a:xfrm>
            <a:off x="10399068" y="6624638"/>
            <a:ext cx="142726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endParaRPr/>
          </a:p>
        </p:txBody>
      </p:sp>
      <p:sp>
        <p:nvSpPr>
          <p:cNvPr id="4255" name="Google Shape;4255;p37"/>
          <p:cNvSpPr txBox="1"/>
          <p:nvPr/>
        </p:nvSpPr>
        <p:spPr>
          <a:xfrm>
            <a:off x="10494020" y="6624638"/>
            <a:ext cx="1330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</a:t>
            </a:r>
            <a:endParaRPr/>
          </a:p>
        </p:txBody>
      </p:sp>
      <p:sp>
        <p:nvSpPr>
          <p:cNvPr id="4256" name="Google Shape;4256;p37"/>
          <p:cNvSpPr txBox="1"/>
          <p:nvPr/>
        </p:nvSpPr>
        <p:spPr>
          <a:xfrm>
            <a:off x="10579298" y="6624638"/>
            <a:ext cx="149870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</a:t>
            </a:r>
            <a:endParaRPr/>
          </a:p>
        </p:txBody>
      </p:sp>
      <p:sp>
        <p:nvSpPr>
          <p:cNvPr id="4257" name="Google Shape;4257;p37"/>
          <p:cNvSpPr txBox="1"/>
          <p:nvPr/>
        </p:nvSpPr>
        <p:spPr>
          <a:xfrm>
            <a:off x="10681395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4258" name="Google Shape;4258;p37"/>
          <p:cNvSpPr txBox="1"/>
          <p:nvPr/>
        </p:nvSpPr>
        <p:spPr>
          <a:xfrm>
            <a:off x="10785425" y="6624638"/>
            <a:ext cx="14198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</a:t>
            </a:r>
            <a:endParaRPr/>
          </a:p>
        </p:txBody>
      </p:sp>
      <p:sp>
        <p:nvSpPr>
          <p:cNvPr id="4259" name="Google Shape;4259;p37"/>
          <p:cNvSpPr txBox="1"/>
          <p:nvPr/>
        </p:nvSpPr>
        <p:spPr>
          <a:xfrm>
            <a:off x="10879634" y="6624638"/>
            <a:ext cx="103287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endParaRPr/>
          </a:p>
        </p:txBody>
      </p:sp>
      <p:sp>
        <p:nvSpPr>
          <p:cNvPr id="4260" name="Google Shape;4260;p37"/>
          <p:cNvSpPr txBox="1"/>
          <p:nvPr/>
        </p:nvSpPr>
        <p:spPr>
          <a:xfrm>
            <a:off x="10935146" y="6624638"/>
            <a:ext cx="15433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Ó</a:t>
            </a:r>
            <a:endParaRPr/>
          </a:p>
        </p:txBody>
      </p:sp>
      <p:sp>
        <p:nvSpPr>
          <p:cNvPr id="4261" name="Google Shape;4261;p37"/>
          <p:cNvSpPr txBox="1"/>
          <p:nvPr/>
        </p:nvSpPr>
        <p:spPr>
          <a:xfrm>
            <a:off x="11041707" y="6624638"/>
            <a:ext cx="15180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5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</a:t>
            </a:r>
            <a:endParaRPr/>
          </a:p>
        </p:txBody>
      </p:sp>
      <p:sp>
        <p:nvSpPr>
          <p:cNvPr id="4262" name="Google Shape;4262;p37"/>
          <p:cNvSpPr txBox="1"/>
          <p:nvPr/>
        </p:nvSpPr>
        <p:spPr>
          <a:xfrm>
            <a:off x="11393537" y="6617494"/>
            <a:ext cx="119658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</a:t>
            </a:r>
            <a:endParaRPr/>
          </a:p>
        </p:txBody>
      </p:sp>
      <p:sp>
        <p:nvSpPr>
          <p:cNvPr id="4263" name="Google Shape;4263;p37"/>
          <p:cNvSpPr txBox="1"/>
          <p:nvPr/>
        </p:nvSpPr>
        <p:spPr>
          <a:xfrm>
            <a:off x="11460659" y="6617494"/>
            <a:ext cx="120104" cy="133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25" u="none" cap="none" strike="noStrik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5</a:t>
            </a:r>
            <a:endParaRPr/>
          </a:p>
        </p:txBody>
      </p:sp>
      <p:sp>
        <p:nvSpPr>
          <p:cNvPr id="4264" name="Google Shape;4264;p37"/>
          <p:cNvSpPr txBox="1"/>
          <p:nvPr/>
        </p:nvSpPr>
        <p:spPr>
          <a:xfrm>
            <a:off x="11556206" y="6636544"/>
            <a:ext cx="8081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/</a:t>
            </a:r>
            <a:endParaRPr/>
          </a:p>
        </p:txBody>
      </p:sp>
      <p:sp>
        <p:nvSpPr>
          <p:cNvPr id="4265" name="Google Shape;4265;p37"/>
          <p:cNvSpPr txBox="1"/>
          <p:nvPr/>
        </p:nvSpPr>
        <p:spPr>
          <a:xfrm>
            <a:off x="11619607" y="6636544"/>
            <a:ext cx="100905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</a:t>
            </a:r>
            <a:endParaRPr/>
          </a:p>
        </p:txBody>
      </p:sp>
      <p:sp>
        <p:nvSpPr>
          <p:cNvPr id="4266" name="Google Shape;4266;p37"/>
          <p:cNvSpPr txBox="1"/>
          <p:nvPr/>
        </p:nvSpPr>
        <p:spPr>
          <a:xfrm>
            <a:off x="11675120" y="6636544"/>
            <a:ext cx="104924" cy="104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12" u="none" cap="none" strike="noStrike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6</a:t>
            </a:r>
            <a:endParaRPr/>
          </a:p>
        </p:txBody>
      </p:sp>
      <p:sp>
        <p:nvSpPr>
          <p:cNvPr id="4267" name="Google Shape;4267;p37"/>
          <p:cNvSpPr txBox="1"/>
          <p:nvPr/>
        </p:nvSpPr>
        <p:spPr>
          <a:xfrm>
            <a:off x="609600" y="681038"/>
            <a:ext cx="4540258" cy="619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750" u="none" cap="none" strike="noStrike">
                <a:solidFill>
                  <a:srgbClr val="3A464E"/>
                </a:solidFill>
                <a:latin typeface="EB Garamond"/>
                <a:ea typeface="EB Garamond"/>
                <a:cs typeface="EB Garamond"/>
                <a:sym typeface="EB Garamond"/>
              </a:rPr>
              <a:t>Calidad constructiva</a:t>
            </a:r>
            <a:endParaRPr/>
          </a:p>
        </p:txBody>
      </p:sp>
      <p:sp>
        <p:nvSpPr>
          <p:cNvPr id="4268" name="Google Shape;4268;p37"/>
          <p:cNvSpPr txBox="1"/>
          <p:nvPr/>
        </p:nvSpPr>
        <p:spPr>
          <a:xfrm>
            <a:off x="609600" y="1500188"/>
            <a:ext cx="79039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AE8A45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01</a:t>
            </a:r>
            <a:endParaRPr/>
          </a:p>
        </p:txBody>
      </p:sp>
      <p:sp>
        <p:nvSpPr>
          <p:cNvPr id="4269" name="Google Shape;4269;p37"/>
          <p:cNvSpPr txBox="1"/>
          <p:nvPr/>
        </p:nvSpPr>
        <p:spPr>
          <a:xfrm>
            <a:off x="4394150" y="1500188"/>
            <a:ext cx="79039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AE8A45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02</a:t>
            </a:r>
            <a:endParaRPr/>
          </a:p>
        </p:txBody>
      </p:sp>
      <p:sp>
        <p:nvSpPr>
          <p:cNvPr id="4270" name="Google Shape;4270;p37"/>
          <p:cNvSpPr txBox="1"/>
          <p:nvPr/>
        </p:nvSpPr>
        <p:spPr>
          <a:xfrm>
            <a:off x="8178701" y="1500188"/>
            <a:ext cx="790390" cy="4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AE8A45"/>
                </a:solidFill>
                <a:latin typeface="EB Garamond Medium"/>
                <a:ea typeface="EB Garamond Medium"/>
                <a:cs typeface="EB Garamond Medium"/>
                <a:sym typeface="EB Garamond Medium"/>
              </a:rPr>
              <a:t>03</a:t>
            </a:r>
            <a:endParaRPr/>
          </a:p>
        </p:txBody>
      </p:sp>
      <p:sp>
        <p:nvSpPr>
          <p:cNvPr id="4271" name="Google Shape;4271;p37"/>
          <p:cNvSpPr txBox="1"/>
          <p:nvPr/>
        </p:nvSpPr>
        <p:spPr>
          <a:xfrm>
            <a:off x="762000" y="2462212"/>
            <a:ext cx="3214908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Estructura de hormigón armado: fundaciones,</a:t>
            </a:r>
            <a:endParaRPr/>
          </a:p>
        </p:txBody>
      </p:sp>
      <p:sp>
        <p:nvSpPr>
          <p:cNvPr id="4272" name="Google Shape;4272;p37"/>
          <p:cNvSpPr txBox="1"/>
          <p:nvPr/>
        </p:nvSpPr>
        <p:spPr>
          <a:xfrm>
            <a:off x="4546550" y="2462212"/>
            <a:ext cx="3400074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Porcelanato 60×60 en estar, cocina y dormitorios.</a:t>
            </a:r>
            <a:endParaRPr/>
          </a:p>
        </p:txBody>
      </p:sp>
      <p:sp>
        <p:nvSpPr>
          <p:cNvPr id="4273" name="Google Shape;4273;p37"/>
          <p:cNvSpPr txBox="1"/>
          <p:nvPr/>
        </p:nvSpPr>
        <p:spPr>
          <a:xfrm>
            <a:off x="8331101" y="2462212"/>
            <a:ext cx="294391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Aire acondicionado split instalado en cada</a:t>
            </a:r>
            <a:endParaRPr/>
          </a:p>
        </p:txBody>
      </p:sp>
      <p:sp>
        <p:nvSpPr>
          <p:cNvPr id="4274" name="Google Shape;4274;p37"/>
          <p:cNvSpPr txBox="1"/>
          <p:nvPr/>
        </p:nvSpPr>
        <p:spPr>
          <a:xfrm>
            <a:off x="762000" y="2647950"/>
            <a:ext cx="1471904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pilares, vigas y losas.</a:t>
            </a:r>
            <a:endParaRPr/>
          </a:p>
        </p:txBody>
      </p:sp>
      <p:sp>
        <p:nvSpPr>
          <p:cNvPr id="4275" name="Google Shape;4275;p37"/>
          <p:cNvSpPr txBox="1"/>
          <p:nvPr/>
        </p:nvSpPr>
        <p:spPr>
          <a:xfrm>
            <a:off x="8331101" y="2647950"/>
            <a:ext cx="112568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departamento.</a:t>
            </a:r>
            <a:endParaRPr/>
          </a:p>
        </p:txBody>
      </p:sp>
      <p:sp>
        <p:nvSpPr>
          <p:cNvPr id="4276" name="Google Shape;4276;p37"/>
          <p:cNvSpPr txBox="1"/>
          <p:nvPr/>
        </p:nvSpPr>
        <p:spPr>
          <a:xfrm>
            <a:off x="4546550" y="2790825"/>
            <a:ext cx="355936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Baños en porcelanato, con mampara de vidrio en la</a:t>
            </a:r>
            <a:endParaRPr/>
          </a:p>
        </p:txBody>
      </p:sp>
      <p:sp>
        <p:nvSpPr>
          <p:cNvPr id="4277" name="Google Shape;4277;p37"/>
          <p:cNvSpPr txBox="1"/>
          <p:nvPr/>
        </p:nvSpPr>
        <p:spPr>
          <a:xfrm>
            <a:off x="762000" y="2976562"/>
            <a:ext cx="332517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Muros de ladrillo cerámico; revoque exterior con</a:t>
            </a:r>
            <a:endParaRPr/>
          </a:p>
        </p:txBody>
      </p:sp>
      <p:sp>
        <p:nvSpPr>
          <p:cNvPr id="4278" name="Google Shape;4278;p37"/>
          <p:cNvSpPr txBox="1"/>
          <p:nvPr/>
        </p:nvSpPr>
        <p:spPr>
          <a:xfrm>
            <a:off x="4546550" y="2976562"/>
            <a:ext cx="576453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ducha.</a:t>
            </a:r>
            <a:endParaRPr/>
          </a:p>
        </p:txBody>
      </p:sp>
      <p:sp>
        <p:nvSpPr>
          <p:cNvPr id="4279" name="Google Shape;4279;p37"/>
          <p:cNvSpPr txBox="1"/>
          <p:nvPr/>
        </p:nvSpPr>
        <p:spPr>
          <a:xfrm>
            <a:off x="8331101" y="2976562"/>
            <a:ext cx="3153668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Anafe vitrocerámico de 2 o 4 hornallas, según</a:t>
            </a:r>
            <a:endParaRPr/>
          </a:p>
        </p:txBody>
      </p:sp>
      <p:sp>
        <p:nvSpPr>
          <p:cNvPr id="4280" name="Google Shape;4280;p37"/>
          <p:cNvSpPr txBox="1"/>
          <p:nvPr/>
        </p:nvSpPr>
        <p:spPr>
          <a:xfrm>
            <a:off x="762000" y="3162300"/>
            <a:ext cx="814018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hidrófugo.</a:t>
            </a:r>
            <a:endParaRPr/>
          </a:p>
        </p:txBody>
      </p:sp>
      <p:sp>
        <p:nvSpPr>
          <p:cNvPr id="4281" name="Google Shape;4281;p37"/>
          <p:cNvSpPr txBox="1"/>
          <p:nvPr/>
        </p:nvSpPr>
        <p:spPr>
          <a:xfrm>
            <a:off x="8331101" y="3162300"/>
            <a:ext cx="743456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tipología.</a:t>
            </a:r>
            <a:endParaRPr/>
          </a:p>
        </p:txBody>
      </p:sp>
      <p:sp>
        <p:nvSpPr>
          <p:cNvPr id="4282" name="Google Shape;4282;p37"/>
          <p:cNvSpPr txBox="1"/>
          <p:nvPr/>
        </p:nvSpPr>
        <p:spPr>
          <a:xfrm>
            <a:off x="4546550" y="3305175"/>
            <a:ext cx="3322761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Mesadas de granito en cocina, baños y lavadero.</a:t>
            </a:r>
            <a:endParaRPr/>
          </a:p>
        </p:txBody>
      </p:sp>
      <p:sp>
        <p:nvSpPr>
          <p:cNvPr id="4283" name="Google Shape;4283;p37"/>
          <p:cNvSpPr txBox="1"/>
          <p:nvPr/>
        </p:nvSpPr>
        <p:spPr>
          <a:xfrm>
            <a:off x="762000" y="3490912"/>
            <a:ext cx="167443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5 ascensores eléctricos.</a:t>
            </a:r>
            <a:endParaRPr/>
          </a:p>
        </p:txBody>
      </p:sp>
      <p:sp>
        <p:nvSpPr>
          <p:cNvPr id="4284" name="Google Shape;4284;p37"/>
          <p:cNvSpPr txBox="1"/>
          <p:nvPr/>
        </p:nvSpPr>
        <p:spPr>
          <a:xfrm>
            <a:off x="8331101" y="3490912"/>
            <a:ext cx="2113074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Purificador slim en la alacena.</a:t>
            </a:r>
            <a:endParaRPr/>
          </a:p>
        </p:txBody>
      </p:sp>
      <p:sp>
        <p:nvSpPr>
          <p:cNvPr id="4285" name="Google Shape;4285;p37"/>
          <p:cNvSpPr txBox="1"/>
          <p:nvPr/>
        </p:nvSpPr>
        <p:spPr>
          <a:xfrm>
            <a:off x="4546550" y="3633788"/>
            <a:ext cx="3024438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Aberturas de aluminio con vidrio templado.</a:t>
            </a:r>
            <a:endParaRPr/>
          </a:p>
        </p:txBody>
      </p:sp>
      <p:sp>
        <p:nvSpPr>
          <p:cNvPr id="4286" name="Google Shape;4286;p37"/>
          <p:cNvSpPr txBox="1"/>
          <p:nvPr/>
        </p:nvSpPr>
        <p:spPr>
          <a:xfrm>
            <a:off x="762000" y="3819525"/>
            <a:ext cx="3600831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Escalera presurizada, puertas cortafuego, rociadores</a:t>
            </a:r>
            <a:endParaRPr/>
          </a:p>
        </p:txBody>
      </p:sp>
      <p:sp>
        <p:nvSpPr>
          <p:cNvPr id="4287" name="Google Shape;4287;p37"/>
          <p:cNvSpPr txBox="1"/>
          <p:nvPr/>
        </p:nvSpPr>
        <p:spPr>
          <a:xfrm>
            <a:off x="8331101" y="3819525"/>
            <a:ext cx="3236125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Muebles de cocina y placares de melamina, de</a:t>
            </a:r>
            <a:endParaRPr/>
          </a:p>
        </p:txBody>
      </p:sp>
      <p:sp>
        <p:nvSpPr>
          <p:cNvPr id="4288" name="Google Shape;4288;p37"/>
          <p:cNvSpPr txBox="1"/>
          <p:nvPr/>
        </p:nvSpPr>
        <p:spPr>
          <a:xfrm>
            <a:off x="4546550" y="3962400"/>
            <a:ext cx="3331279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Cielorraso de placas de yeso o losa vista pintada.</a:t>
            </a:r>
            <a:endParaRPr/>
          </a:p>
        </p:txBody>
      </p:sp>
      <p:sp>
        <p:nvSpPr>
          <p:cNvPr id="4289" name="Google Shape;4289;p37"/>
          <p:cNvSpPr txBox="1"/>
          <p:nvPr/>
        </p:nvSpPr>
        <p:spPr>
          <a:xfrm>
            <a:off x="762000" y="4005262"/>
            <a:ext cx="1744510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y detección de incendio.</a:t>
            </a:r>
            <a:endParaRPr/>
          </a:p>
        </p:txBody>
      </p:sp>
      <p:sp>
        <p:nvSpPr>
          <p:cNvPr id="4290" name="Google Shape;4290;p37"/>
          <p:cNvSpPr txBox="1"/>
          <p:nvPr/>
        </p:nvSpPr>
        <p:spPr>
          <a:xfrm>
            <a:off x="8331101" y="4005262"/>
            <a:ext cx="1196727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2,10 m de altura.</a:t>
            </a:r>
            <a:endParaRPr/>
          </a:p>
        </p:txBody>
      </p:sp>
      <p:sp>
        <p:nvSpPr>
          <p:cNvPr id="4291" name="Google Shape;4291;p37"/>
          <p:cNvSpPr txBox="1"/>
          <p:nvPr/>
        </p:nvSpPr>
        <p:spPr>
          <a:xfrm>
            <a:off x="4546550" y="4291012"/>
            <a:ext cx="3242072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Sanitarios blancos con asiento de cierre lento y</a:t>
            </a:r>
            <a:endParaRPr/>
          </a:p>
        </p:txBody>
      </p:sp>
      <p:sp>
        <p:nvSpPr>
          <p:cNvPr id="4292" name="Google Shape;4292;p37"/>
          <p:cNvSpPr txBox="1"/>
          <p:nvPr/>
        </p:nvSpPr>
        <p:spPr>
          <a:xfrm>
            <a:off x="762000" y="4333875"/>
            <a:ext cx="2983129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Circuito cerrado de cámaras con central de</a:t>
            </a:r>
            <a:endParaRPr/>
          </a:p>
        </p:txBody>
      </p:sp>
      <p:sp>
        <p:nvSpPr>
          <p:cNvPr id="4293" name="Google Shape;4293;p37"/>
          <p:cNvSpPr txBox="1"/>
          <p:nvPr/>
        </p:nvSpPr>
        <p:spPr>
          <a:xfrm>
            <a:off x="8331101" y="4333875"/>
            <a:ext cx="3334333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Termocalefón de 80 o 100 litros, según tipología.</a:t>
            </a:r>
            <a:endParaRPr/>
          </a:p>
        </p:txBody>
      </p:sp>
      <p:sp>
        <p:nvSpPr>
          <p:cNvPr id="4294" name="Google Shape;4294;p37"/>
          <p:cNvSpPr txBox="1"/>
          <p:nvPr/>
        </p:nvSpPr>
        <p:spPr>
          <a:xfrm>
            <a:off x="4546550" y="4476750"/>
            <a:ext cx="1767173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griferías monocomando.</a:t>
            </a:r>
            <a:endParaRPr/>
          </a:p>
        </p:txBody>
      </p:sp>
      <p:sp>
        <p:nvSpPr>
          <p:cNvPr id="4295" name="Google Shape;4295;p37"/>
          <p:cNvSpPr txBox="1"/>
          <p:nvPr/>
        </p:nvSpPr>
        <p:spPr>
          <a:xfrm>
            <a:off x="762000" y="4519612"/>
            <a:ext cx="1843201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monitoreo en planta baja.</a:t>
            </a:r>
            <a:endParaRPr/>
          </a:p>
        </p:txBody>
      </p:sp>
      <p:sp>
        <p:nvSpPr>
          <p:cNvPr id="4296" name="Google Shape;4296;p37"/>
          <p:cNvSpPr txBox="1"/>
          <p:nvPr/>
        </p:nvSpPr>
        <p:spPr>
          <a:xfrm>
            <a:off x="8331101" y="4662488"/>
            <a:ext cx="3543449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Iluminación LED incluida en todo el departamento.</a:t>
            </a:r>
            <a:endParaRPr/>
          </a:p>
        </p:txBody>
      </p:sp>
      <p:sp>
        <p:nvSpPr>
          <p:cNvPr id="4297" name="Google Shape;4297;p37"/>
          <p:cNvSpPr txBox="1"/>
          <p:nvPr/>
        </p:nvSpPr>
        <p:spPr>
          <a:xfrm>
            <a:off x="762000" y="4848225"/>
            <a:ext cx="3507444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Video portero con citófono en cada departamento.</a:t>
            </a:r>
            <a:endParaRPr/>
          </a:p>
        </p:txBody>
      </p:sp>
      <p:sp>
        <p:nvSpPr>
          <p:cNvPr id="4298" name="Google Shape;4298;p37"/>
          <p:cNvSpPr txBox="1"/>
          <p:nvPr/>
        </p:nvSpPr>
        <p:spPr>
          <a:xfrm>
            <a:off x="762000" y="5176838"/>
            <a:ext cx="3027813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Generador para áreas comunes y puesto de</a:t>
            </a:r>
            <a:endParaRPr/>
          </a:p>
        </p:txBody>
      </p:sp>
      <p:sp>
        <p:nvSpPr>
          <p:cNvPr id="4299" name="Google Shape;4299;p37"/>
          <p:cNvSpPr txBox="1"/>
          <p:nvPr/>
        </p:nvSpPr>
        <p:spPr>
          <a:xfrm>
            <a:off x="762000" y="5362575"/>
            <a:ext cx="1749975" cy="15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75" u="none" cap="none" strike="noStrike">
                <a:solidFill>
                  <a:srgbClr val="2F373D"/>
                </a:solidFill>
                <a:latin typeface="Montserrat"/>
                <a:ea typeface="Montserrat"/>
                <a:cs typeface="Montserrat"/>
                <a:sym typeface="Montserrat"/>
              </a:rPr>
              <a:t>distribución de la ANDE.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3" name="Shape 4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26.jpg" id="4304" name="Google Shape;4304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05" name="Google Shape;4305;p38"/>
          <p:cNvSpPr txBox="1"/>
          <p:nvPr/>
        </p:nvSpPr>
        <p:spPr>
          <a:xfrm>
            <a:off x="857250" y="3268861"/>
            <a:ext cx="2803172" cy="3714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250" u="none" cap="none" strike="noStrike">
                <a:solidFill>
                  <a:srgbClr val="FFFFFF"/>
                </a:solidFill>
                <a:latin typeface="EB Garamond"/>
                <a:ea typeface="EB Garamond"/>
                <a:cs typeface="EB Garamond"/>
                <a:sym typeface="EB Garamond"/>
              </a:rPr>
              <a:t>A la altura de tu vida</a:t>
            </a:r>
            <a:endParaRPr/>
          </a:p>
        </p:txBody>
      </p:sp>
      <p:sp>
        <p:nvSpPr>
          <p:cNvPr id="4306" name="Google Shape;4306;p38"/>
          <p:cNvSpPr txBox="1"/>
          <p:nvPr/>
        </p:nvSpPr>
        <p:spPr>
          <a:xfrm>
            <a:off x="857250" y="5930354"/>
            <a:ext cx="564615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Imágenes, renders y planos referenciales; pueden presentar variaciones. Precios en dólares americanos</a:t>
            </a:r>
            <a:endParaRPr/>
          </a:p>
        </p:txBody>
      </p:sp>
      <p:sp>
        <p:nvSpPr>
          <p:cNvPr id="4307" name="Google Shape;4307;p38"/>
          <p:cNvSpPr txBox="1"/>
          <p:nvPr/>
        </p:nvSpPr>
        <p:spPr>
          <a:xfrm>
            <a:off x="857250" y="6090345"/>
            <a:ext cx="3374815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(USD), sujetos a cambios sin previo aviso. Stock al 05/10/2026.</a:t>
            </a:r>
            <a:endParaRPr/>
          </a:p>
        </p:txBody>
      </p:sp>
      <p:sp>
        <p:nvSpPr>
          <p:cNvPr id="4308" name="Google Shape;4308;p38"/>
          <p:cNvSpPr txBox="1"/>
          <p:nvPr/>
        </p:nvSpPr>
        <p:spPr>
          <a:xfrm>
            <a:off x="857250" y="6250186"/>
            <a:ext cx="3499062" cy="1238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88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*Consultar disponibilidad con lista de precios en tiempo real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